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74" r:id="rId6"/>
    <p:sldId id="273" r:id="rId7"/>
    <p:sldId id="260" r:id="rId8"/>
    <p:sldId id="270" r:id="rId9"/>
    <p:sldId id="263" r:id="rId10"/>
    <p:sldId id="277" r:id="rId11"/>
    <p:sldId id="278" r:id="rId12"/>
    <p:sldId id="279" r:id="rId13"/>
    <p:sldId id="281" r:id="rId14"/>
    <p:sldId id="276" r:id="rId15"/>
    <p:sldId id="272" r:id="rId16"/>
    <p:sldId id="268" r:id="rId17"/>
    <p:sldId id="280"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erden, Nienke van" userId="10033FFF935E1102@LIVE.COM" providerId="AD" clId="Web-{1BBA1654-5E02-458E-AF15-F5719E9D2A4B}"/>
    <pc:docChg chg="addSld modSld">
      <pc:chgData name="Weerden, Nienke van" userId="10033FFF935E1102@LIVE.COM" providerId="AD" clId="Web-{1BBA1654-5E02-458E-AF15-F5719E9D2A4B}" dt="2018-03-04T22:03:51.595" v="26"/>
      <pc:docMkLst>
        <pc:docMk/>
      </pc:docMkLst>
      <pc:sldChg chg="modSp new">
        <pc:chgData name="Weerden, Nienke van" userId="10033FFF935E1102@LIVE.COM" providerId="AD" clId="Web-{1BBA1654-5E02-458E-AF15-F5719E9D2A4B}" dt="2018-03-04T22:03:51.579" v="25"/>
        <pc:sldMkLst>
          <pc:docMk/>
          <pc:sldMk cId="2352346825" sldId="275"/>
        </pc:sldMkLst>
        <pc:spChg chg="mod">
          <ac:chgData name="Weerden, Nienke van" userId="10033FFF935E1102@LIVE.COM" providerId="AD" clId="Web-{1BBA1654-5E02-458E-AF15-F5719E9D2A4B}" dt="2018-03-04T22:03:37.829" v="13"/>
          <ac:spMkLst>
            <pc:docMk/>
            <pc:sldMk cId="2352346825" sldId="275"/>
            <ac:spMk id="2" creationId="{807B4C59-7E5E-478E-913F-2100A0B319BA}"/>
          </ac:spMkLst>
        </pc:spChg>
        <pc:spChg chg="mod">
          <ac:chgData name="Weerden, Nienke van" userId="10033FFF935E1102@LIVE.COM" providerId="AD" clId="Web-{1BBA1654-5E02-458E-AF15-F5719E9D2A4B}" dt="2018-03-04T22:03:51.579" v="25"/>
          <ac:spMkLst>
            <pc:docMk/>
            <pc:sldMk cId="2352346825" sldId="275"/>
            <ac:spMk id="3" creationId="{D0AD3B8C-E8AA-4D7C-AC7E-36EEA38DCAA2}"/>
          </ac:spMkLst>
        </pc:spChg>
      </pc:sldChg>
    </pc:docChg>
  </pc:docChgLst>
  <pc:docChgLst>
    <pc:chgData name="Weerden, Nienke van" userId="10033FFF935E1102@LIVE.COM" providerId="AD" clId="Web-{8C783AC5-C7DC-490C-98BB-CA6153F0B300}"/>
    <pc:docChg chg="delSld modSld sldOrd">
      <pc:chgData name="Weerden, Nienke van" userId="10033FFF935E1102@LIVE.COM" providerId="AD" clId="Web-{8C783AC5-C7DC-490C-98BB-CA6153F0B300}" dt="2018-03-04T21:52:08.398" v="150"/>
      <pc:docMkLst>
        <pc:docMk/>
      </pc:docMkLst>
      <pc:sldChg chg="modSp">
        <pc:chgData name="Weerden, Nienke van" userId="10033FFF935E1102@LIVE.COM" providerId="AD" clId="Web-{8C783AC5-C7DC-490C-98BB-CA6153F0B300}" dt="2018-03-04T21:48:34.554" v="133"/>
        <pc:sldMkLst>
          <pc:docMk/>
          <pc:sldMk cId="1342259459" sldId="257"/>
        </pc:sldMkLst>
        <pc:spChg chg="mod">
          <ac:chgData name="Weerden, Nienke van" userId="10033FFF935E1102@LIVE.COM" providerId="AD" clId="Web-{8C783AC5-C7DC-490C-98BB-CA6153F0B300}" dt="2018-03-04T21:48:34.554" v="133"/>
          <ac:spMkLst>
            <pc:docMk/>
            <pc:sldMk cId="1342259459" sldId="257"/>
            <ac:spMk id="2" creationId="{00000000-0000-0000-0000-000000000000}"/>
          </ac:spMkLst>
        </pc:spChg>
      </pc:sldChg>
      <pc:sldChg chg="modSp">
        <pc:chgData name="Weerden, Nienke van" userId="10033FFF935E1102@LIVE.COM" providerId="AD" clId="Web-{8C783AC5-C7DC-490C-98BB-CA6153F0B300}" dt="2018-03-04T21:43:35.754" v="79"/>
        <pc:sldMkLst>
          <pc:docMk/>
          <pc:sldMk cId="1198430797" sldId="258"/>
        </pc:sldMkLst>
        <pc:spChg chg="mod">
          <ac:chgData name="Weerden, Nienke van" userId="10033FFF935E1102@LIVE.COM" providerId="AD" clId="Web-{8C783AC5-C7DC-490C-98BB-CA6153F0B300}" dt="2018-03-04T21:43:35.754" v="79"/>
          <ac:spMkLst>
            <pc:docMk/>
            <pc:sldMk cId="1198430797" sldId="258"/>
            <ac:spMk id="3" creationId="{00000000-0000-0000-0000-000000000000}"/>
          </ac:spMkLst>
        </pc:spChg>
      </pc:sldChg>
      <pc:sldChg chg="modNotes">
        <pc:chgData name="Weerden, Nienke van" userId="10033FFF935E1102@LIVE.COM" providerId="AD" clId="Web-{8C783AC5-C7DC-490C-98BB-CA6153F0B300}" dt="2018-03-04T21:52:08.398" v="150"/>
        <pc:sldMkLst>
          <pc:docMk/>
          <pc:sldMk cId="3392873778" sldId="260"/>
        </pc:sldMkLst>
      </pc:sldChg>
      <pc:sldChg chg="ord">
        <pc:chgData name="Weerden, Nienke van" userId="10033FFF935E1102@LIVE.COM" providerId="AD" clId="Web-{8C783AC5-C7DC-490C-98BB-CA6153F0B300}" dt="2018-03-04T21:40:48.089" v="1"/>
        <pc:sldMkLst>
          <pc:docMk/>
          <pc:sldMk cId="2111762220" sldId="272"/>
        </pc:sldMkLst>
      </pc:sldChg>
      <pc:sldChg chg="del">
        <pc:chgData name="Weerden, Nienke van" userId="10033FFF935E1102@LIVE.COM" providerId="AD" clId="Web-{8C783AC5-C7DC-490C-98BB-CA6153F0B300}" dt="2018-03-04T21:43:14.551" v="74"/>
        <pc:sldMkLst>
          <pc:docMk/>
          <pc:sldMk cId="1932077543" sldId="275"/>
        </pc:sldMkLst>
      </pc:sldChg>
    </pc:docChg>
  </pc:docChgLst>
  <pc:docChgLst>
    <pc:chgData name="Weerden, Nienke van" userId="10033FFF935E1102@LIVE.COM" providerId="AD" clId="Web-{A922260D-C968-48B7-AB3E-650F8FA1EBB5}"/>
    <pc:docChg chg="modSld sldOrd">
      <pc:chgData name="Weerden, Nienke van" userId="10033FFF935E1102@LIVE.COM" providerId="AD" clId="Web-{A922260D-C968-48B7-AB3E-650F8FA1EBB5}" dt="2018-03-05T11:27:35.304" v="32"/>
      <pc:docMkLst>
        <pc:docMk/>
      </pc:docMkLst>
      <pc:sldChg chg="modSp">
        <pc:chgData name="Weerden, Nienke van" userId="10033FFF935E1102@LIVE.COM" providerId="AD" clId="Web-{A922260D-C968-48B7-AB3E-650F8FA1EBB5}" dt="2018-03-05T11:26:26.789" v="2"/>
        <pc:sldMkLst>
          <pc:docMk/>
          <pc:sldMk cId="4088686868" sldId="259"/>
        </pc:sldMkLst>
        <pc:spChg chg="mod">
          <ac:chgData name="Weerden, Nienke van" userId="10033FFF935E1102@LIVE.COM" providerId="AD" clId="Web-{A922260D-C968-48B7-AB3E-650F8FA1EBB5}" dt="2018-03-05T11:26:26.789" v="2"/>
          <ac:spMkLst>
            <pc:docMk/>
            <pc:sldMk cId="4088686868" sldId="259"/>
            <ac:spMk id="3" creationId="{00000000-0000-0000-0000-000000000000}"/>
          </ac:spMkLst>
        </pc:spChg>
      </pc:sldChg>
      <pc:sldChg chg="ord">
        <pc:chgData name="Weerden, Nienke van" userId="10033FFF935E1102@LIVE.COM" providerId="AD" clId="Web-{A922260D-C968-48B7-AB3E-650F8FA1EBB5}" dt="2018-03-05T11:27:27.945" v="31"/>
        <pc:sldMkLst>
          <pc:docMk/>
          <pc:sldMk cId="432304953" sldId="273"/>
        </pc:sldMkLst>
      </pc:sldChg>
      <pc:sldChg chg="modSp ord">
        <pc:chgData name="Weerden, Nienke van" userId="10033FFF935E1102@LIVE.COM" providerId="AD" clId="Web-{A922260D-C968-48B7-AB3E-650F8FA1EBB5}" dt="2018-03-05T11:26:51.461" v="29"/>
        <pc:sldMkLst>
          <pc:docMk/>
          <pc:sldMk cId="3681307435" sldId="274"/>
        </pc:sldMkLst>
        <pc:spChg chg="mod">
          <ac:chgData name="Weerden, Nienke van" userId="10033FFF935E1102@LIVE.COM" providerId="AD" clId="Web-{A922260D-C968-48B7-AB3E-650F8FA1EBB5}" dt="2018-03-05T11:26:51.461" v="29"/>
          <ac:spMkLst>
            <pc:docMk/>
            <pc:sldMk cId="3681307435" sldId="274"/>
            <ac:spMk id="3" creationId="{5DFACFB4-172F-4073-BC96-57FECBA72C51}"/>
          </ac:spMkLst>
        </pc:spChg>
      </pc:sldChg>
      <pc:sldChg chg="ord">
        <pc:chgData name="Weerden, Nienke van" userId="10033FFF935E1102@LIVE.COM" providerId="AD" clId="Web-{A922260D-C968-48B7-AB3E-650F8FA1EBB5}" dt="2018-03-05T11:27:35.304" v="32"/>
        <pc:sldMkLst>
          <pc:docMk/>
          <pc:sldMk cId="2352346825" sldId="275"/>
        </pc:sldMkLst>
      </pc:sldChg>
    </pc:docChg>
  </pc:docChgLst>
  <pc:docChgLst>
    <pc:chgData name="Weerden, Nienke van" userId="S::ng.vanweerden@alfa-college.nl::c3e19506-1f0a-42c1-bbed-dbb60c5e28b2" providerId="AD" clId="Web-{6EADE48D-8C83-1F6F-46C5-E4C521F58C9E}"/>
    <pc:docChg chg="modSld sldOrd">
      <pc:chgData name="Weerden, Nienke van" userId="S::ng.vanweerden@alfa-college.nl::c3e19506-1f0a-42c1-bbed-dbb60c5e28b2" providerId="AD" clId="Web-{6EADE48D-8C83-1F6F-46C5-E4C521F58C9E}" dt="2018-09-21T21:30:43.957" v="39"/>
      <pc:docMkLst>
        <pc:docMk/>
      </pc:docMkLst>
      <pc:sldChg chg="addSp delSp modSp mod setBg setClrOvrMap">
        <pc:chgData name="Weerden, Nienke van" userId="S::ng.vanweerden@alfa-college.nl::c3e19506-1f0a-42c1-bbed-dbb60c5e28b2" providerId="AD" clId="Web-{6EADE48D-8C83-1F6F-46C5-E4C521F58C9E}" dt="2018-09-21T21:30:43.957" v="39"/>
        <pc:sldMkLst>
          <pc:docMk/>
          <pc:sldMk cId="2590429833" sldId="263"/>
        </pc:sldMkLst>
        <pc:spChg chg="mod">
          <ac:chgData name="Weerden, Nienke van" userId="S::ng.vanweerden@alfa-college.nl::c3e19506-1f0a-42c1-bbed-dbb60c5e28b2" providerId="AD" clId="Web-{6EADE48D-8C83-1F6F-46C5-E4C521F58C9E}" dt="2018-09-21T21:30:43.832" v="38"/>
          <ac:spMkLst>
            <pc:docMk/>
            <pc:sldMk cId="2590429833" sldId="263"/>
            <ac:spMk id="2" creationId="{5C812EB6-1334-43C7-88EE-644FD61BFF2C}"/>
          </ac:spMkLst>
        </pc:spChg>
        <pc:spChg chg="add del mod replId">
          <ac:chgData name="Weerden, Nienke van" userId="S::ng.vanweerden@alfa-college.nl::c3e19506-1f0a-42c1-bbed-dbb60c5e28b2" providerId="AD" clId="Web-{6EADE48D-8C83-1F6F-46C5-E4C521F58C9E}" dt="2018-09-21T21:30:43.957" v="39"/>
          <ac:spMkLst>
            <pc:docMk/>
            <pc:sldMk cId="2590429833" sldId="263"/>
            <ac:spMk id="3" creationId="{76C48C36-656A-4F8E-8950-68937F437EA6}"/>
          </ac:spMkLst>
        </pc:spChg>
        <pc:spChg chg="add">
          <ac:chgData name="Weerden, Nienke van" userId="S::ng.vanweerden@alfa-college.nl::c3e19506-1f0a-42c1-bbed-dbb60c5e28b2" providerId="AD" clId="Web-{6EADE48D-8C83-1F6F-46C5-E4C521F58C9E}" dt="2018-09-21T21:30:43.957" v="39"/>
          <ac:spMkLst>
            <pc:docMk/>
            <pc:sldMk cId="2590429833" sldId="263"/>
            <ac:spMk id="9" creationId="{B50AB553-2A96-4A92-96F2-93548E096954}"/>
          </ac:spMkLst>
        </pc:spChg>
        <pc:spChg chg="add del">
          <ac:chgData name="Weerden, Nienke van" userId="S::ng.vanweerden@alfa-college.nl::c3e19506-1f0a-42c1-bbed-dbb60c5e28b2" providerId="AD" clId="Web-{6EADE48D-8C83-1F6F-46C5-E4C521F58C9E}" dt="2018-09-21T21:30:43.832" v="38"/>
          <ac:spMkLst>
            <pc:docMk/>
            <pc:sldMk cId="2590429833" sldId="263"/>
            <ac:spMk id="11" creationId="{CF62D2A7-8207-488C-9F46-316BA81A16C8}"/>
          </ac:spMkLst>
        </pc:spChg>
        <pc:graphicFrameChg chg="add del">
          <ac:chgData name="Weerden, Nienke van" userId="S::ng.vanweerden@alfa-college.nl::c3e19506-1f0a-42c1-bbed-dbb60c5e28b2" providerId="AD" clId="Web-{6EADE48D-8C83-1F6F-46C5-E4C521F58C9E}" dt="2018-09-21T21:30:43.832" v="38"/>
          <ac:graphicFrameMkLst>
            <pc:docMk/>
            <pc:sldMk cId="2590429833" sldId="263"/>
            <ac:graphicFrameMk id="6" creationId="{C40EE274-5706-41E5-BFCB-32C944F203FE}"/>
          </ac:graphicFrameMkLst>
        </pc:graphicFrameChg>
        <pc:picChg chg="mod ord">
          <ac:chgData name="Weerden, Nienke van" userId="S::ng.vanweerden@alfa-college.nl::c3e19506-1f0a-42c1-bbed-dbb60c5e28b2" providerId="AD" clId="Web-{6EADE48D-8C83-1F6F-46C5-E4C521F58C9E}" dt="2018-09-21T21:30:43.957" v="39"/>
          <ac:picMkLst>
            <pc:docMk/>
            <pc:sldMk cId="2590429833" sldId="263"/>
            <ac:picMk id="4" creationId="{BF73B71D-6AEA-4C99-BDBE-07A6F7A96EA0}"/>
          </ac:picMkLst>
        </pc:picChg>
      </pc:sldChg>
      <pc:sldChg chg="ord">
        <pc:chgData name="Weerden, Nienke van" userId="S::ng.vanweerden@alfa-college.nl::c3e19506-1f0a-42c1-bbed-dbb60c5e28b2" providerId="AD" clId="Web-{6EADE48D-8C83-1F6F-46C5-E4C521F58C9E}" dt="2018-09-21T21:26:31.940" v="0"/>
        <pc:sldMkLst>
          <pc:docMk/>
          <pc:sldMk cId="1455056207" sldId="266"/>
        </pc:sldMkLst>
      </pc:sldChg>
      <pc:sldChg chg="addSp delSp modSp mod setBg setClrOvrMap">
        <pc:chgData name="Weerden, Nienke van" userId="S::ng.vanweerden@alfa-college.nl::c3e19506-1f0a-42c1-bbed-dbb60c5e28b2" providerId="AD" clId="Web-{6EADE48D-8C83-1F6F-46C5-E4C521F58C9E}" dt="2018-09-21T21:30:18.363" v="36"/>
        <pc:sldMkLst>
          <pc:docMk/>
          <pc:sldMk cId="88055128" sldId="277"/>
        </pc:sldMkLst>
        <pc:spChg chg="mod">
          <ac:chgData name="Weerden, Nienke van" userId="S::ng.vanweerden@alfa-college.nl::c3e19506-1f0a-42c1-bbed-dbb60c5e28b2" providerId="AD" clId="Web-{6EADE48D-8C83-1F6F-46C5-E4C521F58C9E}" dt="2018-09-21T21:30:18.363" v="36"/>
          <ac:spMkLst>
            <pc:docMk/>
            <pc:sldMk cId="88055128" sldId="277"/>
            <ac:spMk id="2" creationId="{00000000-0000-0000-0000-000000000000}"/>
          </ac:spMkLst>
        </pc:spChg>
        <pc:spChg chg="add del mod ord replId">
          <ac:chgData name="Weerden, Nienke van" userId="S::ng.vanweerden@alfa-college.nl::c3e19506-1f0a-42c1-bbed-dbb60c5e28b2" providerId="AD" clId="Web-{6EADE48D-8C83-1F6F-46C5-E4C521F58C9E}" dt="2018-09-21T21:30:18.363" v="36"/>
          <ac:spMkLst>
            <pc:docMk/>
            <pc:sldMk cId="88055128" sldId="277"/>
            <ac:spMk id="3" creationId="{00000000-0000-0000-0000-000000000000}"/>
          </ac:spMkLst>
        </pc:spChg>
        <pc:spChg chg="add del">
          <ac:chgData name="Weerden, Nienke van" userId="S::ng.vanweerden@alfa-college.nl::c3e19506-1f0a-42c1-bbed-dbb60c5e28b2" providerId="AD" clId="Web-{6EADE48D-8C83-1F6F-46C5-E4C521F58C9E}" dt="2018-09-21T21:28:20.470" v="9"/>
          <ac:spMkLst>
            <pc:docMk/>
            <pc:sldMk cId="88055128" sldId="277"/>
            <ac:spMk id="9" creationId="{CF62D2A7-8207-488C-9F46-316BA81A16C8}"/>
          </ac:spMkLst>
        </pc:spChg>
        <pc:spChg chg="add del">
          <ac:chgData name="Weerden, Nienke van" userId="S::ng.vanweerden@alfa-college.nl::c3e19506-1f0a-42c1-bbed-dbb60c5e28b2" providerId="AD" clId="Web-{6EADE48D-8C83-1F6F-46C5-E4C521F58C9E}" dt="2018-09-21T21:28:16.563" v="6"/>
          <ac:spMkLst>
            <pc:docMk/>
            <pc:sldMk cId="88055128" sldId="277"/>
            <ac:spMk id="11" creationId="{56C20283-73E0-40EC-8AD8-057F581F64C2}"/>
          </ac:spMkLst>
        </pc:spChg>
        <pc:spChg chg="add del">
          <ac:chgData name="Weerden, Nienke van" userId="S::ng.vanweerden@alfa-college.nl::c3e19506-1f0a-42c1-bbed-dbb60c5e28b2" providerId="AD" clId="Web-{6EADE48D-8C83-1F6F-46C5-E4C521F58C9E}" dt="2018-09-21T21:28:20.407" v="8"/>
          <ac:spMkLst>
            <pc:docMk/>
            <pc:sldMk cId="88055128" sldId="277"/>
            <ac:spMk id="12" creationId="{E862BE82-D00D-42C1-BF16-93AA37870C32}"/>
          </ac:spMkLst>
        </pc:spChg>
        <pc:spChg chg="add del">
          <ac:chgData name="Weerden, Nienke van" userId="S::ng.vanweerden@alfa-college.nl::c3e19506-1f0a-42c1-bbed-dbb60c5e28b2" providerId="AD" clId="Web-{6EADE48D-8C83-1F6F-46C5-E4C521F58C9E}" dt="2018-09-21T21:28:20.407" v="8"/>
          <ac:spMkLst>
            <pc:docMk/>
            <pc:sldMk cId="88055128" sldId="277"/>
            <ac:spMk id="13" creationId="{F6D92C2D-1D3D-4974-918C-06579FB354A9}"/>
          </ac:spMkLst>
        </pc:spChg>
        <pc:spChg chg="add del">
          <ac:chgData name="Weerden, Nienke van" userId="S::ng.vanweerden@alfa-college.nl::c3e19506-1f0a-42c1-bbed-dbb60c5e28b2" providerId="AD" clId="Web-{6EADE48D-8C83-1F6F-46C5-E4C521F58C9E}" dt="2018-09-21T21:28:12.157" v="4"/>
          <ac:spMkLst>
            <pc:docMk/>
            <pc:sldMk cId="88055128" sldId="277"/>
            <ac:spMk id="14" creationId="{CF62D2A7-8207-488C-9F46-316BA81A16C8}"/>
          </ac:spMkLst>
        </pc:spChg>
        <pc:spChg chg="add del">
          <ac:chgData name="Weerden, Nienke van" userId="S::ng.vanweerden@alfa-college.nl::c3e19506-1f0a-42c1-bbed-dbb60c5e28b2" providerId="AD" clId="Web-{6EADE48D-8C83-1F6F-46C5-E4C521F58C9E}" dt="2018-09-21T21:30:18.363" v="36"/>
          <ac:spMkLst>
            <pc:docMk/>
            <pc:sldMk cId="88055128" sldId="277"/>
            <ac:spMk id="15" creationId="{CF62D2A7-8207-488C-9F46-316BA81A16C8}"/>
          </ac:spMkLst>
        </pc:spChg>
        <pc:spChg chg="add del">
          <ac:chgData name="Weerden, Nienke van" userId="S::ng.vanweerden@alfa-college.nl::c3e19506-1f0a-42c1-bbed-dbb60c5e28b2" providerId="AD" clId="Web-{6EADE48D-8C83-1F6F-46C5-E4C521F58C9E}" dt="2018-09-21T21:28:16.563" v="6"/>
          <ac:spMkLst>
            <pc:docMk/>
            <pc:sldMk cId="88055128" sldId="277"/>
            <ac:spMk id="16" creationId="{3FCC729B-E528-40C3-82D3-BA4375575E87}"/>
          </ac:spMkLst>
        </pc:spChg>
        <pc:spChg chg="add del">
          <ac:chgData name="Weerden, Nienke van" userId="S::ng.vanweerden@alfa-college.nl::c3e19506-1f0a-42c1-bbed-dbb60c5e28b2" providerId="AD" clId="Web-{6EADE48D-8C83-1F6F-46C5-E4C521F58C9E}" dt="2018-09-21T21:28:16.563" v="6"/>
          <ac:spMkLst>
            <pc:docMk/>
            <pc:sldMk cId="88055128" sldId="277"/>
            <ac:spMk id="18" creationId="{58F1FB8D-1842-4A04-998D-6CF047AB2790}"/>
          </ac:spMkLst>
        </pc:spChg>
        <pc:graphicFrameChg chg="add del">
          <ac:chgData name="Weerden, Nienke van" userId="S::ng.vanweerden@alfa-college.nl::c3e19506-1f0a-42c1-bbed-dbb60c5e28b2" providerId="AD" clId="Web-{6EADE48D-8C83-1F6F-46C5-E4C521F58C9E}" dt="2018-09-21T21:30:18.254" v="35"/>
          <ac:graphicFrameMkLst>
            <pc:docMk/>
            <pc:sldMk cId="88055128" sldId="277"/>
            <ac:graphicFrameMk id="17" creationId="{5BDD2208-5BA7-481E-9626-45B2B92A092F}"/>
          </ac:graphicFrameMkLst>
        </pc:graphicFrameChg>
        <pc:picChg chg="mod ord">
          <ac:chgData name="Weerden, Nienke van" userId="S::ng.vanweerden@alfa-college.nl::c3e19506-1f0a-42c1-bbed-dbb60c5e28b2" providerId="AD" clId="Web-{6EADE48D-8C83-1F6F-46C5-E4C521F58C9E}" dt="2018-09-21T21:30:18.363" v="36"/>
          <ac:picMkLst>
            <pc:docMk/>
            <pc:sldMk cId="88055128" sldId="277"/>
            <ac:picMk id="4" creationId="{00000000-0000-0000-0000-000000000000}"/>
          </ac:picMkLst>
        </pc:picChg>
      </pc:sldChg>
      <pc:sldChg chg="modSp mod setBg setClrOvrMap">
        <pc:chgData name="Weerden, Nienke van" userId="S::ng.vanweerden@alfa-college.nl::c3e19506-1f0a-42c1-bbed-dbb60c5e28b2" providerId="AD" clId="Web-{6EADE48D-8C83-1F6F-46C5-E4C521F58C9E}" dt="2018-09-21T21:29:43.238" v="30"/>
        <pc:sldMkLst>
          <pc:docMk/>
          <pc:sldMk cId="3186958330" sldId="278"/>
        </pc:sldMkLst>
        <pc:spChg chg="mod">
          <ac:chgData name="Weerden, Nienke van" userId="S::ng.vanweerden@alfa-college.nl::c3e19506-1f0a-42c1-bbed-dbb60c5e28b2" providerId="AD" clId="Web-{6EADE48D-8C83-1F6F-46C5-E4C521F58C9E}" dt="2018-09-21T21:29:43.238" v="30"/>
          <ac:spMkLst>
            <pc:docMk/>
            <pc:sldMk cId="3186958330" sldId="278"/>
            <ac:spMk id="2" creationId="{00000000-0000-0000-0000-000000000000}"/>
          </ac:spMkLst>
        </pc:spChg>
        <pc:spChg chg="mod">
          <ac:chgData name="Weerden, Nienke van" userId="S::ng.vanweerden@alfa-college.nl::c3e19506-1f0a-42c1-bbed-dbb60c5e28b2" providerId="AD" clId="Web-{6EADE48D-8C83-1F6F-46C5-E4C521F58C9E}" dt="2018-09-21T21:29:43.238" v="30"/>
          <ac:spMkLst>
            <pc:docMk/>
            <pc:sldMk cId="3186958330" sldId="278"/>
            <ac:spMk id="3" creationId="{00000000-0000-0000-0000-000000000000}"/>
          </ac:spMkLst>
        </pc:spChg>
        <pc:picChg chg="mod ord">
          <ac:chgData name="Weerden, Nienke van" userId="S::ng.vanweerden@alfa-college.nl::c3e19506-1f0a-42c1-bbed-dbb60c5e28b2" providerId="AD" clId="Web-{6EADE48D-8C83-1F6F-46C5-E4C521F58C9E}" dt="2018-09-21T21:29:43.238" v="30"/>
          <ac:picMkLst>
            <pc:docMk/>
            <pc:sldMk cId="3186958330" sldId="278"/>
            <ac:picMk id="4" creationId="{00000000-0000-0000-0000-000000000000}"/>
          </ac:picMkLst>
        </pc:picChg>
      </pc:sldChg>
      <pc:sldChg chg="addSp delSp modSp mod setBg setClrOvrMap">
        <pc:chgData name="Weerden, Nienke van" userId="S::ng.vanweerden@alfa-college.nl::c3e19506-1f0a-42c1-bbed-dbb60c5e28b2" providerId="AD" clId="Web-{6EADE48D-8C83-1F6F-46C5-E4C521F58C9E}" dt="2018-09-21T21:30:05.536" v="33"/>
        <pc:sldMkLst>
          <pc:docMk/>
          <pc:sldMk cId="1125155689" sldId="279"/>
        </pc:sldMkLst>
        <pc:spChg chg="mod">
          <ac:chgData name="Weerden, Nienke van" userId="S::ng.vanweerden@alfa-college.nl::c3e19506-1f0a-42c1-bbed-dbb60c5e28b2" providerId="AD" clId="Web-{6EADE48D-8C83-1F6F-46C5-E4C521F58C9E}" dt="2018-09-21T21:30:05.536" v="33"/>
          <ac:spMkLst>
            <pc:docMk/>
            <pc:sldMk cId="1125155689" sldId="279"/>
            <ac:spMk id="2" creationId="{00000000-0000-0000-0000-000000000000}"/>
          </ac:spMkLst>
        </pc:spChg>
        <pc:spChg chg="add del mod replId">
          <ac:chgData name="Weerden, Nienke van" userId="S::ng.vanweerden@alfa-college.nl::c3e19506-1f0a-42c1-bbed-dbb60c5e28b2" providerId="AD" clId="Web-{6EADE48D-8C83-1F6F-46C5-E4C521F58C9E}" dt="2018-09-21T21:30:05.536" v="33"/>
          <ac:spMkLst>
            <pc:docMk/>
            <pc:sldMk cId="1125155689" sldId="279"/>
            <ac:spMk id="3" creationId="{00000000-0000-0000-0000-000000000000}"/>
          </ac:spMkLst>
        </pc:spChg>
        <pc:spChg chg="add del">
          <ac:chgData name="Weerden, Nienke van" userId="S::ng.vanweerden@alfa-college.nl::c3e19506-1f0a-42c1-bbed-dbb60c5e28b2" providerId="AD" clId="Web-{6EADE48D-8C83-1F6F-46C5-E4C521F58C9E}" dt="2018-09-21T21:30:05.395" v="32"/>
          <ac:spMkLst>
            <pc:docMk/>
            <pc:sldMk cId="1125155689" sldId="279"/>
            <ac:spMk id="11" creationId="{CF62D2A7-8207-488C-9F46-316BA81A16C8}"/>
          </ac:spMkLst>
        </pc:spChg>
        <pc:graphicFrameChg chg="add del">
          <ac:chgData name="Weerden, Nienke van" userId="S::ng.vanweerden@alfa-college.nl::c3e19506-1f0a-42c1-bbed-dbb60c5e28b2" providerId="AD" clId="Web-{6EADE48D-8C83-1F6F-46C5-E4C521F58C9E}" dt="2018-09-21T21:30:05.395" v="32"/>
          <ac:graphicFrameMkLst>
            <pc:docMk/>
            <pc:sldMk cId="1125155689" sldId="279"/>
            <ac:graphicFrameMk id="6" creationId="{8AD584AE-5A07-4CB0-9A88-6B5804555CD0}"/>
          </ac:graphicFrameMkLst>
        </pc:graphicFrameChg>
        <pc:picChg chg="mod ord">
          <ac:chgData name="Weerden, Nienke van" userId="S::ng.vanweerden@alfa-college.nl::c3e19506-1f0a-42c1-bbed-dbb60c5e28b2" providerId="AD" clId="Web-{6EADE48D-8C83-1F6F-46C5-E4C521F58C9E}" dt="2018-09-21T21:30:05.536" v="33"/>
          <ac:picMkLst>
            <pc:docMk/>
            <pc:sldMk cId="1125155689" sldId="279"/>
            <ac:picMk id="4"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B7CF2D-5AF2-46EA-AF06-BAF606D40F0E}" type="datetimeFigureOut">
              <a:rPr lang="nl-NL"/>
              <a:t>1-10-2018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A3F459-E21B-434D-B057-86CCF8F3665F}" type="slidenum">
              <a:rPr lang="nl-NL"/>
              <a:t>‹nr.›</a:t>
            </a:fld>
            <a:endParaRPr lang="nl-NL"/>
          </a:p>
        </p:txBody>
      </p:sp>
    </p:spTree>
    <p:extLst>
      <p:ext uri="{BB962C8B-B14F-4D97-AF65-F5344CB8AC3E}">
        <p14:creationId xmlns:p14="http://schemas.microsoft.com/office/powerpoint/2010/main" val="3599745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a:cs typeface="Calibri"/>
              </a:rPr>
              <a:t>Wat </a:t>
            </a:r>
            <a:r>
              <a:rPr lang="en-US" dirty="0" err="1">
                <a:cs typeface="Calibri"/>
              </a:rPr>
              <a:t>willen</a:t>
            </a:r>
            <a:r>
              <a:rPr lang="en-US" dirty="0">
                <a:cs typeface="Calibri"/>
              </a:rPr>
              <a:t> we </a:t>
            </a:r>
            <a:r>
              <a:rPr lang="en-US" dirty="0" err="1">
                <a:cs typeface="Calibri"/>
              </a:rPr>
              <a:t>bereiken</a:t>
            </a:r>
            <a:r>
              <a:rPr lang="en-US" dirty="0">
                <a:cs typeface="Calibri"/>
              </a:rPr>
              <a:t> </a:t>
            </a:r>
            <a:r>
              <a:rPr lang="en-US" dirty="0" err="1">
                <a:cs typeface="Calibri"/>
              </a:rPr>
              <a:t>en</a:t>
            </a:r>
            <a:r>
              <a:rPr lang="en-US" dirty="0">
                <a:cs typeface="Calibri"/>
              </a:rPr>
              <a:t>  wat </a:t>
            </a:r>
            <a:r>
              <a:rPr lang="en-US" dirty="0" err="1">
                <a:cs typeface="Calibri"/>
              </a:rPr>
              <a:t>zijn</a:t>
            </a:r>
            <a:r>
              <a:rPr lang="en-US" dirty="0">
                <a:cs typeface="Calibri"/>
              </a:rPr>
              <a:t> </a:t>
            </a:r>
            <a:r>
              <a:rPr lang="en-US" dirty="0" err="1">
                <a:cs typeface="Calibri"/>
              </a:rPr>
              <a:t>onze</a:t>
            </a:r>
            <a:r>
              <a:rPr lang="en-US" dirty="0">
                <a:cs typeface="Calibri"/>
              </a:rPr>
              <a:t> </a:t>
            </a:r>
            <a:r>
              <a:rPr lang="en-US" dirty="0" err="1">
                <a:cs typeface="Calibri"/>
              </a:rPr>
              <a:t>kernwaarden</a:t>
            </a:r>
          </a:p>
        </p:txBody>
      </p:sp>
      <p:sp>
        <p:nvSpPr>
          <p:cNvPr id="4" name="Tijdelijke aanduiding voor dianummer 3"/>
          <p:cNvSpPr>
            <a:spLocks noGrp="1"/>
          </p:cNvSpPr>
          <p:nvPr>
            <p:ph type="sldNum" sz="quarter" idx="10"/>
          </p:nvPr>
        </p:nvSpPr>
        <p:spPr/>
        <p:txBody>
          <a:bodyPr/>
          <a:lstStyle/>
          <a:p>
            <a:fld id="{5FA3F459-E21B-434D-B057-86CCF8F3665F}" type="slidenum">
              <a:rPr lang="nl-NL"/>
              <a:t>4</a:t>
            </a:fld>
            <a:endParaRPr lang="nl-NL"/>
          </a:p>
        </p:txBody>
      </p:sp>
    </p:spTree>
    <p:extLst>
      <p:ext uri="{BB962C8B-B14F-4D97-AF65-F5344CB8AC3E}">
        <p14:creationId xmlns:p14="http://schemas.microsoft.com/office/powerpoint/2010/main" val="736184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de-DE"/>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01.10.2018</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249299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01.10.2018</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515967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de-DE"/>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01.10.2018</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23111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01.10.2018</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88591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de-DE"/>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A953BDC-9EAE-49FE-9892-958C9F845175}" type="datetimeFigureOut">
              <a:rPr lang="de-DE" smtClean="0"/>
              <a:t>01.10.2018</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84349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datum 4"/>
          <p:cNvSpPr>
            <a:spLocks noGrp="1"/>
          </p:cNvSpPr>
          <p:nvPr>
            <p:ph type="dt" sz="half" idx="10"/>
          </p:nvPr>
        </p:nvSpPr>
        <p:spPr/>
        <p:txBody>
          <a:bodyPr/>
          <a:lstStyle/>
          <a:p>
            <a:fld id="{CA953BDC-9EAE-49FE-9892-958C9F845175}" type="datetimeFigureOut">
              <a:rPr lang="de-DE" smtClean="0"/>
              <a:t>01.10.2018</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95781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de-DE"/>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7" name="Tijdelijke aanduiding voor datum 6"/>
          <p:cNvSpPr>
            <a:spLocks noGrp="1"/>
          </p:cNvSpPr>
          <p:nvPr>
            <p:ph type="dt" sz="half" idx="10"/>
          </p:nvPr>
        </p:nvSpPr>
        <p:spPr/>
        <p:txBody>
          <a:bodyPr/>
          <a:lstStyle/>
          <a:p>
            <a:fld id="{CA953BDC-9EAE-49FE-9892-958C9F845175}" type="datetimeFigureOut">
              <a:rPr lang="de-DE" smtClean="0"/>
              <a:t>01.10.2018</a:t>
            </a:fld>
            <a:endParaRPr lang="de-DE"/>
          </a:p>
        </p:txBody>
      </p:sp>
      <p:sp>
        <p:nvSpPr>
          <p:cNvPr id="8" name="Tijdelijke aanduiding voor voettekst 7"/>
          <p:cNvSpPr>
            <a:spLocks noGrp="1"/>
          </p:cNvSpPr>
          <p:nvPr>
            <p:ph type="ftr" sz="quarter" idx="11"/>
          </p:nvPr>
        </p:nvSpPr>
        <p:spPr/>
        <p:txBody>
          <a:bodyPr/>
          <a:lstStyle/>
          <a:p>
            <a:endParaRPr lang="de-DE"/>
          </a:p>
        </p:txBody>
      </p:sp>
      <p:sp>
        <p:nvSpPr>
          <p:cNvPr id="9" name="Tijdelijke aanduiding voor dianummer 8"/>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14831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datum 2"/>
          <p:cNvSpPr>
            <a:spLocks noGrp="1"/>
          </p:cNvSpPr>
          <p:nvPr>
            <p:ph type="dt" sz="half" idx="10"/>
          </p:nvPr>
        </p:nvSpPr>
        <p:spPr/>
        <p:txBody>
          <a:bodyPr/>
          <a:lstStyle/>
          <a:p>
            <a:fld id="{CA953BDC-9EAE-49FE-9892-958C9F845175}" type="datetimeFigureOut">
              <a:rPr lang="de-DE" smtClean="0"/>
              <a:t>01.10.2018</a:t>
            </a:fld>
            <a:endParaRPr lang="de-DE"/>
          </a:p>
        </p:txBody>
      </p:sp>
      <p:sp>
        <p:nvSpPr>
          <p:cNvPr id="4" name="Tijdelijke aanduiding voor voettekst 3"/>
          <p:cNvSpPr>
            <a:spLocks noGrp="1"/>
          </p:cNvSpPr>
          <p:nvPr>
            <p:ph type="ftr" sz="quarter" idx="11"/>
          </p:nvPr>
        </p:nvSpPr>
        <p:spPr/>
        <p:txBody>
          <a:bodyPr/>
          <a:lstStyle/>
          <a:p>
            <a:endParaRPr lang="de-DE"/>
          </a:p>
        </p:txBody>
      </p:sp>
      <p:sp>
        <p:nvSpPr>
          <p:cNvPr id="5" name="Tijdelijke aanduiding voor dianummer 4"/>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93778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A953BDC-9EAE-49FE-9892-958C9F845175}" type="datetimeFigureOut">
              <a:rPr lang="de-DE" smtClean="0"/>
              <a:t>01.10.2018</a:t>
            </a:fld>
            <a:endParaRPr lang="de-DE"/>
          </a:p>
        </p:txBody>
      </p:sp>
      <p:sp>
        <p:nvSpPr>
          <p:cNvPr id="3" name="Tijdelijke aanduiding voor voettekst 2"/>
          <p:cNvSpPr>
            <a:spLocks noGrp="1"/>
          </p:cNvSpPr>
          <p:nvPr>
            <p:ph type="ftr" sz="quarter" idx="11"/>
          </p:nvPr>
        </p:nvSpPr>
        <p:spPr/>
        <p:txBody>
          <a:bodyPr/>
          <a:lstStyle/>
          <a:p>
            <a:endParaRPr lang="de-DE"/>
          </a:p>
        </p:txBody>
      </p:sp>
      <p:sp>
        <p:nvSpPr>
          <p:cNvPr id="4" name="Tijdelijke aanduiding voor dianummer 3"/>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34960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01.10.2018</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256838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01.10.2018</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8429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de-DE"/>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53BDC-9EAE-49FE-9892-958C9F845175}" type="datetimeFigureOut">
              <a:rPr lang="de-DE" smtClean="0"/>
              <a:t>01.10.2018</a:t>
            </a:fld>
            <a:endParaRPr lang="de-DE"/>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814C8-F66B-4915-9FEC-D62A1DED085F}" type="slidenum">
              <a:rPr lang="de-DE" smtClean="0"/>
              <a:t>‹nr.›</a:t>
            </a:fld>
            <a:endParaRPr lang="de-DE"/>
          </a:p>
        </p:txBody>
      </p:sp>
    </p:spTree>
    <p:extLst>
      <p:ext uri="{BB962C8B-B14F-4D97-AF65-F5344CB8AC3E}">
        <p14:creationId xmlns:p14="http://schemas.microsoft.com/office/powerpoint/2010/main" val="171054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HorCCe6vdn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P-xy3rEQIK0"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0hWW6Evb9X0" TargetMode="External"/><Relationship Id="rId4" Type="http://schemas.openxmlformats.org/officeDocument/2006/relationships/hyperlink" Target="https://www.youtube.com/watch?v=0hWW6Evb9X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mcg.nl/NL/UMCG/healthy_ageing/paginas/default.aspx"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4">
            <a:extLst>
              <a:ext uri="{FF2B5EF4-FFF2-40B4-BE49-F238E27FC236}">
                <a16:creationId xmlns:a16="http://schemas.microsoft.com/office/drawing/2014/main" xmlns="" id="{CBC7F1F8-55B3-4494-AF26-253E6854495B}"/>
              </a:ext>
            </a:extLst>
          </p:cNvPr>
          <p:cNvPicPr>
            <a:picLocks noChangeAspect="1"/>
          </p:cNvPicPr>
          <p:nvPr/>
        </p:nvPicPr>
        <p:blipFill rotWithShape="1">
          <a:blip r:embed="rId2"/>
          <a:srcRect/>
          <a:stretch/>
        </p:blipFill>
        <p:spPr>
          <a:xfrm>
            <a:off x="20" y="10"/>
            <a:ext cx="12191980" cy="6857990"/>
          </a:xfrm>
          <a:prstGeom prst="rect">
            <a:avLst/>
          </a:prstGeom>
        </p:spPr>
      </p:pic>
      <p:sp>
        <p:nvSpPr>
          <p:cNvPr id="9" name="Freeform 5">
            <a:extLst>
              <a:ext uri="{FF2B5EF4-FFF2-40B4-BE49-F238E27FC236}">
                <a16:creationId xmlns:a16="http://schemas.microsoft.com/office/drawing/2014/main" xmlns="" id="{87CC2527-562A-4F69-B487-4371E5B243E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a:ex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cxnSp>
        <p:nvCxnSpPr>
          <p:cNvPr id="11" name="Straight Connector 10">
            <a:extLst>
              <a:ext uri="{FF2B5EF4-FFF2-40B4-BE49-F238E27FC236}">
                <a16:creationId xmlns:a16="http://schemas.microsoft.com/office/drawing/2014/main" xmlns="" id="{BCDAEC91-5BCE-4B55-9CC0-43EF94CB734B}"/>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ctrTitle"/>
          </p:nvPr>
        </p:nvSpPr>
        <p:spPr>
          <a:xfrm>
            <a:off x="8022021" y="3231931"/>
            <a:ext cx="3852041" cy="1834056"/>
          </a:xfrm>
        </p:spPr>
        <p:txBody>
          <a:bodyPr>
            <a:normAutofit/>
          </a:bodyPr>
          <a:lstStyle/>
          <a:p>
            <a:r>
              <a:rPr lang="de-DE" sz="4000" err="1"/>
              <a:t>Visie</a:t>
            </a:r>
            <a:r>
              <a:rPr lang="de-DE" sz="4000"/>
              <a:t> </a:t>
            </a:r>
            <a:r>
              <a:rPr lang="en-US">
                <a:latin typeface="+mj-ea"/>
                <a:cs typeface="+mj-ea"/>
              </a:rPr>
              <a:t/>
            </a:r>
            <a:br>
              <a:rPr lang="en-US">
                <a:latin typeface="+mj-ea"/>
                <a:cs typeface="+mj-ea"/>
              </a:rPr>
            </a:br>
            <a:endParaRPr lang="de-DE" sz="4000"/>
          </a:p>
        </p:txBody>
      </p:sp>
      <p:sp>
        <p:nvSpPr>
          <p:cNvPr id="3" name="Ondertitel 2"/>
          <p:cNvSpPr>
            <a:spLocks noGrp="1"/>
          </p:cNvSpPr>
          <p:nvPr>
            <p:ph type="subTitle" idx="1"/>
          </p:nvPr>
        </p:nvSpPr>
        <p:spPr>
          <a:xfrm>
            <a:off x="7782910" y="5242675"/>
            <a:ext cx="4330262" cy="683284"/>
          </a:xfrm>
        </p:spPr>
        <p:txBody>
          <a:bodyPr vert="horz" lIns="91440" tIns="45720" rIns="91440" bIns="45720" rtlCol="0" anchor="t">
            <a:normAutofit/>
          </a:bodyPr>
          <a:lstStyle/>
          <a:p>
            <a:r>
              <a:rPr lang="de-DE" sz="2000" err="1"/>
              <a:t>Ontwikkelingen</a:t>
            </a:r>
            <a:r>
              <a:rPr lang="de-DE" sz="2000"/>
              <a:t> in de  </a:t>
            </a:r>
            <a:r>
              <a:rPr lang="de-DE" sz="2000" err="1"/>
              <a:t>zorg</a:t>
            </a:r>
          </a:p>
        </p:txBody>
      </p:sp>
    </p:spTree>
    <p:extLst>
      <p:ext uri="{BB962C8B-B14F-4D97-AF65-F5344CB8AC3E}">
        <p14:creationId xmlns:p14="http://schemas.microsoft.com/office/powerpoint/2010/main" val="33514390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a:hlinkClick r:id="rId2"/>
              </a:rPr>
              <a:t>https://</a:t>
            </a:r>
            <a:r>
              <a:rPr lang="nl-NL" dirty="0" smtClean="0">
                <a:hlinkClick r:id="rId2"/>
              </a:rPr>
              <a:t>www.youtube.com/watch?v=HorCCe6vdn4</a:t>
            </a:r>
            <a:endParaRPr lang="nl-NL" dirty="0" smtClean="0"/>
          </a:p>
          <a:p>
            <a:endParaRPr lang="nl-NL" dirty="0"/>
          </a:p>
        </p:txBody>
      </p:sp>
    </p:spTree>
    <p:extLst>
      <p:ext uri="{BB962C8B-B14F-4D97-AF65-F5344CB8AC3E}">
        <p14:creationId xmlns:p14="http://schemas.microsoft.com/office/powerpoint/2010/main" val="254648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vind jij belangrijk in je werk als zorgverlener?</a:t>
            </a:r>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3986639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D45F378-5BD4-44EF-9BDA-8F203E0DDF78}"/>
              </a:ext>
            </a:extLst>
          </p:cNvPr>
          <p:cNvSpPr>
            <a:spLocks noGrp="1"/>
          </p:cNvSpPr>
          <p:nvPr>
            <p:ph type="title"/>
          </p:nvPr>
        </p:nvSpPr>
        <p:spPr/>
        <p:txBody>
          <a:bodyPr/>
          <a:lstStyle/>
          <a:p>
            <a:r>
              <a:rPr lang="nl-NL"/>
              <a:t>Schrijf voor jezelf op</a:t>
            </a:r>
          </a:p>
        </p:txBody>
      </p:sp>
      <p:sp>
        <p:nvSpPr>
          <p:cNvPr id="3" name="Tijdelijke aanduiding voor inhoud 2">
            <a:extLst>
              <a:ext uri="{FF2B5EF4-FFF2-40B4-BE49-F238E27FC236}">
                <a16:creationId xmlns:a16="http://schemas.microsoft.com/office/drawing/2014/main" xmlns="" id="{EE341EA9-2958-4F3F-B011-C1DF485D32C0}"/>
              </a:ext>
            </a:extLst>
          </p:cNvPr>
          <p:cNvSpPr>
            <a:spLocks noGrp="1"/>
          </p:cNvSpPr>
          <p:nvPr>
            <p:ph idx="1"/>
          </p:nvPr>
        </p:nvSpPr>
        <p:spPr/>
        <p:txBody>
          <a:bodyPr vert="horz" lIns="91440" tIns="45720" rIns="91440" bIns="45720" rtlCol="0" anchor="t">
            <a:normAutofit/>
          </a:bodyPr>
          <a:lstStyle/>
          <a:p>
            <a:r>
              <a:rPr lang="nl-NL" dirty="0">
                <a:solidFill>
                  <a:srgbClr val="000000"/>
                </a:solidFill>
                <a:cs typeface="Warnock Pro"/>
              </a:rPr>
              <a:t>Wat hoop je dat jou over 10 jaar motiveert in je werk?</a:t>
            </a:r>
          </a:p>
          <a:p>
            <a:endParaRPr lang="nl-NL" dirty="0">
              <a:solidFill>
                <a:srgbClr val="000000"/>
              </a:solidFill>
              <a:cs typeface="Warnock Pro"/>
            </a:endParaRPr>
          </a:p>
          <a:p>
            <a:r>
              <a:rPr lang="nl-NL" dirty="0">
                <a:solidFill>
                  <a:srgbClr val="000000"/>
                </a:solidFill>
                <a:cs typeface="Warnock Pro"/>
              </a:rPr>
              <a:t>Hoe hoop je dat terug te zien in je werk? </a:t>
            </a:r>
            <a:endParaRPr lang="nl-NL" dirty="0" smtClean="0">
              <a:solidFill>
                <a:srgbClr val="000000"/>
              </a:solidFill>
              <a:cs typeface="Warnock Pro"/>
            </a:endParaRPr>
          </a:p>
          <a:p>
            <a:endParaRPr lang="nl-NL" dirty="0" smtClean="0">
              <a:solidFill>
                <a:srgbClr val="000000"/>
              </a:solidFill>
              <a:cs typeface="Warnock Pro"/>
            </a:endParaRPr>
          </a:p>
          <a:p>
            <a:r>
              <a:rPr lang="nl-NL" dirty="0" smtClean="0">
                <a:solidFill>
                  <a:srgbClr val="000000"/>
                </a:solidFill>
                <a:cs typeface="Warnock Pro"/>
              </a:rPr>
              <a:t>Hoe zie jij de toekomst van de zorg?</a:t>
            </a:r>
            <a:endParaRPr lang="nl-NL" dirty="0">
              <a:solidFill>
                <a:srgbClr val="000000"/>
              </a:solidFill>
              <a:cs typeface="Warnock Pro"/>
            </a:endParaRPr>
          </a:p>
        </p:txBody>
      </p:sp>
    </p:spTree>
    <p:extLst>
      <p:ext uri="{BB962C8B-B14F-4D97-AF65-F5344CB8AC3E}">
        <p14:creationId xmlns:p14="http://schemas.microsoft.com/office/powerpoint/2010/main" val="2111762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5EF4862-734D-4C11-956D-F3C316DA5C4F}"/>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xmlns="" id="{B9E29463-7A40-4985-A236-BE3190617518}"/>
              </a:ext>
            </a:extLst>
          </p:cNvPr>
          <p:cNvSpPr>
            <a:spLocks noGrp="1"/>
          </p:cNvSpPr>
          <p:nvPr>
            <p:ph idx="1"/>
          </p:nvPr>
        </p:nvSpPr>
        <p:spPr/>
        <p:txBody>
          <a:bodyPr vert="horz" lIns="91440" tIns="45720" rIns="91440" bIns="45720" rtlCol="0" anchor="t">
            <a:normAutofit/>
          </a:bodyPr>
          <a:lstStyle/>
          <a:p>
            <a:r>
              <a:rPr lang="nl-NL">
                <a:hlinkClick r:id="rId2"/>
              </a:rPr>
              <a:t>https://www.youtube.com/watch?v=P-xy3rEQIK0</a:t>
            </a:r>
          </a:p>
          <a:p>
            <a:endParaRPr lang="nl-NL"/>
          </a:p>
          <a:p>
            <a:pPr marL="0" indent="0">
              <a:buNone/>
            </a:pPr>
            <a:endParaRPr lang="nl-NL"/>
          </a:p>
        </p:txBody>
      </p:sp>
    </p:spTree>
    <p:extLst>
      <p:ext uri="{BB962C8B-B14F-4D97-AF65-F5344CB8AC3E}">
        <p14:creationId xmlns:p14="http://schemas.microsoft.com/office/powerpoint/2010/main" val="2474719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Preventie</a:t>
            </a:r>
          </a:p>
        </p:txBody>
      </p:sp>
      <p:sp>
        <p:nvSpPr>
          <p:cNvPr id="3" name="Tijdelijke aanduiding voor inhoud 2"/>
          <p:cNvSpPr>
            <a:spLocks noGrp="1"/>
          </p:cNvSpPr>
          <p:nvPr>
            <p:ph idx="1"/>
          </p:nvPr>
        </p:nvSpPr>
        <p:spPr/>
        <p:txBody>
          <a:bodyPr/>
          <a:lstStyle/>
          <a:p>
            <a:r>
              <a:rPr lang="nl-NL" dirty="0"/>
              <a:t>Primair, secundair en tertiair</a:t>
            </a:r>
          </a:p>
          <a:p>
            <a:endParaRPr lang="nl-NL" dirty="0"/>
          </a:p>
          <a:p>
            <a:endParaRPr lang="nl-NL" dirty="0"/>
          </a:p>
          <a:p>
            <a:r>
              <a:rPr lang="nl-NL" dirty="0"/>
              <a:t>Lees </a:t>
            </a:r>
            <a:r>
              <a:rPr lang="nl-NL" dirty="0" err="1"/>
              <a:t>blz</a:t>
            </a:r>
            <a:r>
              <a:rPr lang="nl-NL" dirty="0"/>
              <a:t> 179 </a:t>
            </a:r>
            <a:r>
              <a:rPr lang="nl-NL" dirty="0" err="1" smtClean="0"/>
              <a:t>tm</a:t>
            </a:r>
            <a:r>
              <a:rPr lang="nl-NL" dirty="0" smtClean="0"/>
              <a:t> 187</a:t>
            </a:r>
            <a:endParaRPr lang="nl-NL" dirty="0"/>
          </a:p>
          <a:p>
            <a:pPr marL="0" indent="0">
              <a:buNone/>
            </a:pPr>
            <a:r>
              <a:rPr lang="nl-NL" dirty="0"/>
              <a:t>En maak de verwerkingsvragen op </a:t>
            </a:r>
            <a:r>
              <a:rPr lang="nl-NL" dirty="0" err="1"/>
              <a:t>blz</a:t>
            </a:r>
            <a:r>
              <a:rPr lang="nl-NL" dirty="0"/>
              <a:t> 187</a:t>
            </a:r>
          </a:p>
        </p:txBody>
      </p:sp>
    </p:spTree>
    <p:extLst>
      <p:ext uri="{BB962C8B-B14F-4D97-AF65-F5344CB8AC3E}">
        <p14:creationId xmlns:p14="http://schemas.microsoft.com/office/powerpoint/2010/main" val="4233675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2BC26CD-88D5-481A-B838-E1BAEB353504}"/>
              </a:ext>
            </a:extLst>
          </p:cNvPr>
          <p:cNvSpPr>
            <a:spLocks noGrp="1"/>
          </p:cNvSpPr>
          <p:nvPr>
            <p:ph type="title"/>
          </p:nvPr>
        </p:nvSpPr>
        <p:spPr/>
        <p:txBody>
          <a:bodyPr/>
          <a:lstStyle/>
          <a:p>
            <a:r>
              <a:rPr lang="nl-NL"/>
              <a:t>Inhoud</a:t>
            </a:r>
          </a:p>
        </p:txBody>
      </p:sp>
      <p:sp>
        <p:nvSpPr>
          <p:cNvPr id="3" name="Tijdelijke aanduiding voor inhoud 2">
            <a:extLst>
              <a:ext uri="{FF2B5EF4-FFF2-40B4-BE49-F238E27FC236}">
                <a16:creationId xmlns:a16="http://schemas.microsoft.com/office/drawing/2014/main" xmlns="" id="{5DFACFB4-172F-4073-BC96-57FECBA72C51}"/>
              </a:ext>
            </a:extLst>
          </p:cNvPr>
          <p:cNvSpPr>
            <a:spLocks noGrp="1"/>
          </p:cNvSpPr>
          <p:nvPr>
            <p:ph idx="1"/>
          </p:nvPr>
        </p:nvSpPr>
        <p:spPr/>
        <p:txBody>
          <a:bodyPr vert="horz" lIns="91440" tIns="45720" rIns="91440" bIns="45720" rtlCol="0" anchor="t">
            <a:normAutofit/>
          </a:bodyPr>
          <a:lstStyle/>
          <a:p>
            <a:pPr marL="0" indent="0">
              <a:buNone/>
            </a:pPr>
            <a:endParaRPr lang="nl-NL" dirty="0"/>
          </a:p>
          <a:p>
            <a:r>
              <a:rPr lang="nl-NL" dirty="0" smtClean="0">
                <a:cs typeface="Calibri"/>
              </a:rPr>
              <a:t>Opdracht van vorige week</a:t>
            </a:r>
          </a:p>
          <a:p>
            <a:r>
              <a:rPr lang="nl-NL" dirty="0" err="1" smtClean="0">
                <a:cs typeface="Calibri"/>
              </a:rPr>
              <a:t>Mindmap</a:t>
            </a:r>
            <a:endParaRPr lang="nl-NL" dirty="0">
              <a:cs typeface="Calibri"/>
            </a:endParaRPr>
          </a:p>
          <a:p>
            <a:r>
              <a:rPr lang="nl-NL" dirty="0"/>
              <a:t>Wat is visie?</a:t>
            </a:r>
            <a:endParaRPr lang="nl-NL" dirty="0">
              <a:cs typeface="Calibri"/>
            </a:endParaRPr>
          </a:p>
          <a:p>
            <a:r>
              <a:rPr lang="nl-NL" dirty="0"/>
              <a:t>Wat is jou visie?</a:t>
            </a:r>
            <a:endParaRPr lang="nl-NL" dirty="0">
              <a:cs typeface="Calibri"/>
            </a:endParaRPr>
          </a:p>
          <a:p>
            <a:r>
              <a:rPr lang="nl-NL" dirty="0"/>
              <a:t>Opdracht</a:t>
            </a:r>
            <a:endParaRPr lang="nl-NL" dirty="0">
              <a:cs typeface="Calibri"/>
            </a:endParaRPr>
          </a:p>
        </p:txBody>
      </p:sp>
    </p:spTree>
    <p:extLst>
      <p:ext uri="{BB962C8B-B14F-4D97-AF65-F5344CB8AC3E}">
        <p14:creationId xmlns:p14="http://schemas.microsoft.com/office/powerpoint/2010/main" val="3681307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06400BE-BF2B-4C86-AD74-FB84B28F8DD1}"/>
              </a:ext>
            </a:extLst>
          </p:cNvPr>
          <p:cNvSpPr>
            <a:spLocks noGrp="1"/>
          </p:cNvSpPr>
          <p:nvPr>
            <p:ph type="title"/>
          </p:nvPr>
        </p:nvSpPr>
        <p:spPr/>
        <p:txBody>
          <a:bodyPr/>
          <a:lstStyle/>
          <a:p>
            <a:endParaRPr lang="nl-NL"/>
          </a:p>
        </p:txBody>
      </p:sp>
      <p:pic>
        <p:nvPicPr>
          <p:cNvPr id="4" name="Afbeelding 4">
            <a:hlinkClick r:id="" action="ppaction://media"/>
            <a:extLst>
              <a:ext uri="{FF2B5EF4-FFF2-40B4-BE49-F238E27FC236}">
                <a16:creationId xmlns:a16="http://schemas.microsoft.com/office/drawing/2014/main" xmlns="" id="{9B534F31-E825-49CB-8AB8-CE5969AAA743}"/>
              </a:ext>
            </a:extLst>
          </p:cNvPr>
          <p:cNvPicPr>
            <a:picLocks noGrp="1" noRot="1" noChangeAspect="1"/>
          </p:cNvPicPr>
          <p:nvPr>
            <p:ph idx="1"/>
            <a:videoFile r:link="rId1"/>
          </p:nvPr>
        </p:nvPicPr>
        <p:blipFill>
          <a:blip r:embed="rId3"/>
          <a:stretch>
            <a:fillRect/>
          </a:stretch>
        </p:blipFill>
        <p:spPr>
          <a:xfrm>
            <a:off x="425749" y="201890"/>
            <a:ext cx="12001513" cy="6084888"/>
          </a:xfrm>
          <a:prstGeom prst="rect">
            <a:avLst/>
          </a:prstGeom>
        </p:spPr>
      </p:pic>
      <p:sp>
        <p:nvSpPr>
          <p:cNvPr id="3" name="Rechthoek 2"/>
          <p:cNvSpPr/>
          <p:nvPr/>
        </p:nvSpPr>
        <p:spPr>
          <a:xfrm>
            <a:off x="3538633" y="3244334"/>
            <a:ext cx="5114734" cy="646331"/>
          </a:xfrm>
          <a:prstGeom prst="rect">
            <a:avLst/>
          </a:prstGeom>
        </p:spPr>
        <p:txBody>
          <a:bodyPr wrap="none">
            <a:spAutoFit/>
          </a:bodyPr>
          <a:lstStyle/>
          <a:p>
            <a:r>
              <a:rPr lang="nl-NL" dirty="0">
                <a:hlinkClick r:id="rId4"/>
              </a:rPr>
              <a:t>https://</a:t>
            </a:r>
            <a:r>
              <a:rPr lang="nl-NL" dirty="0" smtClean="0">
                <a:hlinkClick r:id="rId4"/>
              </a:rPr>
              <a:t>www.youtube.com/watch?v=0hWW6Evb9X0</a:t>
            </a:r>
            <a:endParaRPr lang="nl-NL" dirty="0" smtClean="0"/>
          </a:p>
          <a:p>
            <a:endParaRPr lang="nl-NL" dirty="0"/>
          </a:p>
        </p:txBody>
      </p:sp>
    </p:spTree>
    <p:extLst>
      <p:ext uri="{BB962C8B-B14F-4D97-AF65-F5344CB8AC3E}">
        <p14:creationId xmlns:p14="http://schemas.microsoft.com/office/powerpoint/2010/main" val="4323049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4">
            <a:extLst>
              <a:ext uri="{FF2B5EF4-FFF2-40B4-BE49-F238E27FC236}">
                <a16:creationId xmlns:a16="http://schemas.microsoft.com/office/drawing/2014/main" xmlns="" id="{92969C63-12C8-4852-9529-5DF1C465A47F}"/>
              </a:ext>
            </a:extLst>
          </p:cNvPr>
          <p:cNvPicPr>
            <a:picLocks noChangeAspect="1"/>
          </p:cNvPicPr>
          <p:nvPr/>
        </p:nvPicPr>
        <p:blipFill rotWithShape="1">
          <a:blip r:embed="rId3"/>
          <a:srcRect l="17400"/>
          <a:stretch/>
        </p:blipFill>
        <p:spPr>
          <a:xfrm>
            <a:off x="4639056" y="10"/>
            <a:ext cx="7552944" cy="6857990"/>
          </a:xfrm>
          <a:prstGeom prst="rect">
            <a:avLst/>
          </a:prstGeom>
          <a:effectLst/>
        </p:spPr>
      </p:pic>
      <p:sp>
        <p:nvSpPr>
          <p:cNvPr id="2" name="Titel 1">
            <a:extLst>
              <a:ext uri="{FF2B5EF4-FFF2-40B4-BE49-F238E27FC236}">
                <a16:creationId xmlns:a16="http://schemas.microsoft.com/office/drawing/2014/main" xmlns="" id="{E5A7E3B8-3895-4E5C-A6CB-0E65252D0973}"/>
              </a:ext>
            </a:extLst>
          </p:cNvPr>
          <p:cNvSpPr>
            <a:spLocks noGrp="1"/>
          </p:cNvSpPr>
          <p:nvPr>
            <p:ph type="title"/>
          </p:nvPr>
        </p:nvSpPr>
        <p:spPr>
          <a:xfrm>
            <a:off x="648929" y="629266"/>
            <a:ext cx="3651467" cy="1676603"/>
          </a:xfrm>
        </p:spPr>
        <p:txBody>
          <a:bodyPr>
            <a:normAutofit/>
          </a:bodyPr>
          <a:lstStyle/>
          <a:p>
            <a:r>
              <a:rPr lang="nl-NL"/>
              <a:t>Wat is visie?</a:t>
            </a:r>
          </a:p>
        </p:txBody>
      </p:sp>
      <p:sp>
        <p:nvSpPr>
          <p:cNvPr id="3" name="Tijdelijke aanduiding voor inhoud 2">
            <a:extLst>
              <a:ext uri="{FF2B5EF4-FFF2-40B4-BE49-F238E27FC236}">
                <a16:creationId xmlns:a16="http://schemas.microsoft.com/office/drawing/2014/main" xmlns="" id="{9A4EFAAE-86AF-4B43-86F9-70B195B52C27}"/>
              </a:ext>
            </a:extLst>
          </p:cNvPr>
          <p:cNvSpPr>
            <a:spLocks noGrp="1"/>
          </p:cNvSpPr>
          <p:nvPr>
            <p:ph idx="1"/>
          </p:nvPr>
        </p:nvSpPr>
        <p:spPr>
          <a:xfrm>
            <a:off x="648931" y="2438400"/>
            <a:ext cx="3651466" cy="3785419"/>
          </a:xfrm>
        </p:spPr>
        <p:txBody>
          <a:bodyPr vert="horz" lIns="91440" tIns="45720" rIns="91440" bIns="45720" rtlCol="0" anchor="t">
            <a:normAutofit/>
          </a:bodyPr>
          <a:lstStyle/>
          <a:p>
            <a:r>
              <a:rPr lang="nl-NL" sz="1800"/>
              <a:t> </a:t>
            </a:r>
            <a:r>
              <a:rPr lang="nl-NL" b="1"/>
              <a:t>Waar gaan we voor?</a:t>
            </a:r>
            <a:endParaRPr lang="nl-NL"/>
          </a:p>
          <a:p>
            <a:r>
              <a:rPr lang="nl-NL" b="1"/>
              <a:t> Drijfveren</a:t>
            </a:r>
          </a:p>
          <a:p>
            <a:r>
              <a:rPr lang="nl-NL"/>
              <a:t> </a:t>
            </a:r>
            <a:r>
              <a:rPr lang="nl-NL" b="1"/>
              <a:t>Toekomstdroom</a:t>
            </a:r>
            <a:endParaRPr lang="nl-NL"/>
          </a:p>
          <a:p>
            <a:r>
              <a:rPr lang="nl-NL" b="1"/>
              <a:t> Bijdrage aan de maatschappij. </a:t>
            </a:r>
            <a:endParaRPr lang="nl-NL"/>
          </a:p>
        </p:txBody>
      </p:sp>
    </p:spTree>
    <p:extLst>
      <p:ext uri="{BB962C8B-B14F-4D97-AF65-F5344CB8AC3E}">
        <p14:creationId xmlns:p14="http://schemas.microsoft.com/office/powerpoint/2010/main" val="3392873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E3B84B34-D587-4097-8D19-50D86EB960A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61DF0D52-C7EB-4160-AF4A-64FAD17F702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96674" y="2252951"/>
            <a:ext cx="2218670" cy="2329641"/>
          </a:xfrm>
          <a:prstGeom prst="rect">
            <a:avLst/>
          </a:prstGeom>
          <a:solidFill>
            <a:srgbClr val="FFFFFF"/>
          </a:solidFill>
          <a:ln>
            <a:solidFill>
              <a:srgbClr val="3350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14" name="Rectangle 13">
            <a:extLst>
              <a:ext uri="{FF2B5EF4-FFF2-40B4-BE49-F238E27FC236}">
                <a16:creationId xmlns:a16="http://schemas.microsoft.com/office/drawing/2014/main" xmlns="" id="{8CEBB63E-FF19-493F-9618-BFFB451DF4C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654296" y="-2"/>
            <a:ext cx="7537704" cy="6858002"/>
          </a:xfrm>
          <a:prstGeom prst="rect">
            <a:avLst/>
          </a:prstGeom>
          <a:solidFill>
            <a:srgbClr val="3350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3">
            <a:extLst>
              <a:ext uri="{FF2B5EF4-FFF2-40B4-BE49-F238E27FC236}">
                <a16:creationId xmlns:a16="http://schemas.microsoft.com/office/drawing/2014/main" xmlns="" id="{56F68DBA-B0C5-43AC-814A-C852CEA3F13B}"/>
              </a:ext>
            </a:extLst>
          </p:cNvPr>
          <p:cNvPicPr>
            <a:picLocks noChangeAspect="1"/>
          </p:cNvPicPr>
          <p:nvPr/>
        </p:nvPicPr>
        <p:blipFill rotWithShape="1">
          <a:blip r:embed="rId2"/>
          <a:srcRect l="45417" r="37099"/>
          <a:stretch/>
        </p:blipFill>
        <p:spPr>
          <a:xfrm>
            <a:off x="1354322" y="2453148"/>
            <a:ext cx="1914904" cy="1944054"/>
          </a:xfrm>
          <a:prstGeom prst="rect">
            <a:avLst/>
          </a:prstGeom>
        </p:spPr>
      </p:pic>
      <p:sp>
        <p:nvSpPr>
          <p:cNvPr id="2" name="Titel 1">
            <a:extLst>
              <a:ext uri="{FF2B5EF4-FFF2-40B4-BE49-F238E27FC236}">
                <a16:creationId xmlns:a16="http://schemas.microsoft.com/office/drawing/2014/main" xmlns="" id="{14D0580B-971E-4D41-9423-F28605B741B3}"/>
              </a:ext>
            </a:extLst>
          </p:cNvPr>
          <p:cNvSpPr>
            <a:spLocks noGrp="1"/>
          </p:cNvSpPr>
          <p:nvPr>
            <p:ph type="title"/>
          </p:nvPr>
        </p:nvSpPr>
        <p:spPr>
          <a:xfrm>
            <a:off x="5924859" y="365125"/>
            <a:ext cx="5549591" cy="423693"/>
          </a:xfrm>
        </p:spPr>
        <p:txBody>
          <a:bodyPr anchor="b">
            <a:normAutofit fontScale="90000"/>
          </a:bodyPr>
          <a:lstStyle/>
          <a:p>
            <a:endParaRPr lang="nl-NL" sz="4000">
              <a:solidFill>
                <a:srgbClr val="FFFFFF"/>
              </a:solidFill>
            </a:endParaRPr>
          </a:p>
        </p:txBody>
      </p:sp>
      <p:sp>
        <p:nvSpPr>
          <p:cNvPr id="3" name="Tijdelijke aanduiding voor inhoud 2">
            <a:extLst>
              <a:ext uri="{FF2B5EF4-FFF2-40B4-BE49-F238E27FC236}">
                <a16:creationId xmlns:a16="http://schemas.microsoft.com/office/drawing/2014/main" xmlns="" id="{67D417CB-0066-4D84-BDC8-92887786DE6A}"/>
              </a:ext>
            </a:extLst>
          </p:cNvPr>
          <p:cNvSpPr>
            <a:spLocks noGrp="1"/>
          </p:cNvSpPr>
          <p:nvPr>
            <p:ph idx="1"/>
          </p:nvPr>
        </p:nvSpPr>
        <p:spPr>
          <a:xfrm>
            <a:off x="4903788" y="1343025"/>
            <a:ext cx="7095891" cy="5190455"/>
          </a:xfrm>
        </p:spPr>
        <p:txBody>
          <a:bodyPr anchor="t">
            <a:normAutofit fontScale="92500" lnSpcReduction="10000"/>
          </a:bodyPr>
          <a:lstStyle/>
          <a:p>
            <a:pPr marL="0" indent="0">
              <a:buNone/>
            </a:pPr>
            <a:r>
              <a:rPr lang="en-US" b="0" i="0" u="none" strike="noStrike" dirty="0">
                <a:solidFill>
                  <a:srgbClr val="FFFFFF"/>
                </a:solidFill>
                <a:latin typeface="Calibri"/>
              </a:rPr>
              <a:t>Good Food Fast is het credo van McDonald’s. </a:t>
            </a:r>
            <a:r>
              <a:rPr lang="en-US" b="0" i="0" u="none" strike="noStrike" dirty="0" err="1">
                <a:solidFill>
                  <a:srgbClr val="FFFFFF"/>
                </a:solidFill>
                <a:latin typeface="Calibri"/>
              </a:rPr>
              <a:t>Kwaliteit</a:t>
            </a:r>
            <a:r>
              <a:rPr lang="en-US" b="0" i="0" u="none" strike="noStrike" dirty="0">
                <a:solidFill>
                  <a:srgbClr val="FFFFFF"/>
                </a:solidFill>
                <a:latin typeface="Calibri"/>
              </a:rPr>
              <a:t> op </a:t>
            </a:r>
            <a:r>
              <a:rPr lang="en-US" b="0" i="0" u="none" strike="noStrike" dirty="0" err="1">
                <a:solidFill>
                  <a:srgbClr val="FFFFFF"/>
                </a:solidFill>
                <a:latin typeface="Calibri"/>
              </a:rPr>
              <a:t>alle</a:t>
            </a:r>
            <a:r>
              <a:rPr lang="en-US" b="0" i="0" u="none" strike="noStrike" dirty="0">
                <a:solidFill>
                  <a:srgbClr val="FFFFFF"/>
                </a:solidFill>
                <a:latin typeface="Calibri"/>
              </a:rPr>
              <a:t> </a:t>
            </a:r>
            <a:r>
              <a:rPr lang="en-US" b="0" i="0" u="none" strike="noStrike" dirty="0" err="1">
                <a:solidFill>
                  <a:srgbClr val="FFFFFF"/>
                </a:solidFill>
                <a:latin typeface="Calibri"/>
              </a:rPr>
              <a:t>fronten</a:t>
            </a:r>
            <a:r>
              <a:rPr lang="en-US" b="0" i="0" u="none" strike="noStrike" dirty="0">
                <a:solidFill>
                  <a:srgbClr val="FFFFFF"/>
                </a:solidFill>
                <a:latin typeface="Calibri"/>
              </a:rPr>
              <a:t> </a:t>
            </a:r>
            <a:r>
              <a:rPr lang="en-US" b="0" i="0" u="none" strike="noStrike" dirty="0" err="1">
                <a:solidFill>
                  <a:srgbClr val="FFFFFF"/>
                </a:solidFill>
                <a:latin typeface="Calibri"/>
              </a:rPr>
              <a:t>staat</a:t>
            </a:r>
            <a:r>
              <a:rPr lang="en-US" b="0" i="0" u="none" strike="noStrike" dirty="0">
                <a:solidFill>
                  <a:srgbClr val="FFFFFF"/>
                </a:solidFill>
                <a:latin typeface="Calibri"/>
              </a:rPr>
              <a:t> </a:t>
            </a:r>
            <a:r>
              <a:rPr lang="en-US" b="0" i="0" u="none" strike="noStrike" dirty="0" err="1">
                <a:solidFill>
                  <a:srgbClr val="FFFFFF"/>
                </a:solidFill>
                <a:latin typeface="Calibri"/>
              </a:rPr>
              <a:t>daarbij</a:t>
            </a:r>
            <a:r>
              <a:rPr lang="en-US" b="0" i="0" u="none" strike="noStrike" dirty="0">
                <a:solidFill>
                  <a:srgbClr val="FFFFFF"/>
                </a:solidFill>
                <a:latin typeface="Calibri"/>
              </a:rPr>
              <a:t> </a:t>
            </a:r>
            <a:r>
              <a:rPr lang="en-US" b="0" i="0" u="none" strike="noStrike" dirty="0" err="1">
                <a:solidFill>
                  <a:srgbClr val="FFFFFF"/>
                </a:solidFill>
                <a:latin typeface="Calibri"/>
              </a:rPr>
              <a:t>centraal</a:t>
            </a:r>
            <a:r>
              <a:rPr lang="en-US" b="0" i="0" u="none" strike="noStrike" dirty="0">
                <a:solidFill>
                  <a:srgbClr val="FFFFFF"/>
                </a:solidFill>
                <a:latin typeface="Calibri"/>
              </a:rPr>
              <a:t>. </a:t>
            </a:r>
            <a:r>
              <a:rPr lang="en-US" b="0" i="0" u="none" strike="noStrike" dirty="0" err="1">
                <a:solidFill>
                  <a:srgbClr val="FFFFFF"/>
                </a:solidFill>
                <a:latin typeface="Calibri"/>
              </a:rPr>
              <a:t>Dit</a:t>
            </a:r>
            <a:r>
              <a:rPr lang="en-US" b="0" i="0" u="none" strike="noStrike" dirty="0">
                <a:solidFill>
                  <a:srgbClr val="FFFFFF"/>
                </a:solidFill>
                <a:latin typeface="Calibri"/>
              </a:rPr>
              <a:t> </a:t>
            </a:r>
            <a:r>
              <a:rPr lang="en-US" b="0" i="0" u="none" strike="noStrike" dirty="0" err="1">
                <a:solidFill>
                  <a:srgbClr val="FFFFFF"/>
                </a:solidFill>
                <a:latin typeface="Calibri"/>
              </a:rPr>
              <a:t>houdt</a:t>
            </a:r>
            <a:r>
              <a:rPr lang="en-US" b="0" i="0" u="none" strike="noStrike" dirty="0">
                <a:solidFill>
                  <a:srgbClr val="FFFFFF"/>
                </a:solidFill>
                <a:latin typeface="Calibri"/>
              </a:rPr>
              <a:t> in </a:t>
            </a:r>
            <a:r>
              <a:rPr lang="en-US" b="0" i="0" u="none" strike="noStrike" dirty="0" err="1">
                <a:solidFill>
                  <a:srgbClr val="FFFFFF"/>
                </a:solidFill>
                <a:latin typeface="Calibri"/>
              </a:rPr>
              <a:t>dat</a:t>
            </a:r>
            <a:r>
              <a:rPr lang="en-US" b="0" i="0" u="none" strike="noStrike" dirty="0">
                <a:solidFill>
                  <a:srgbClr val="FFFFFF"/>
                </a:solidFill>
                <a:latin typeface="Calibri"/>
              </a:rPr>
              <a:t> we </a:t>
            </a:r>
            <a:r>
              <a:rPr lang="en-US" b="0" i="0" u="none" strike="noStrike" dirty="0" err="1">
                <a:solidFill>
                  <a:srgbClr val="FFFFFF"/>
                </a:solidFill>
                <a:latin typeface="Calibri"/>
              </a:rPr>
              <a:t>iedere</a:t>
            </a:r>
            <a:r>
              <a:rPr lang="en-US" b="0" i="0" u="none" strike="noStrike" dirty="0">
                <a:solidFill>
                  <a:srgbClr val="FFFFFF"/>
                </a:solidFill>
                <a:latin typeface="Calibri"/>
              </a:rPr>
              <a:t> </a:t>
            </a:r>
            <a:r>
              <a:rPr lang="en-US" b="0" i="0" u="none" strike="noStrike" dirty="0" err="1">
                <a:solidFill>
                  <a:srgbClr val="FFFFFF"/>
                </a:solidFill>
                <a:latin typeface="Calibri"/>
              </a:rPr>
              <a:t>gast</a:t>
            </a:r>
            <a:r>
              <a:rPr lang="en-US" b="0" i="0" u="none" strike="noStrike" dirty="0">
                <a:solidFill>
                  <a:srgbClr val="FFFFFF"/>
                </a:solidFill>
                <a:latin typeface="Calibri"/>
              </a:rPr>
              <a:t> de </a:t>
            </a:r>
            <a:r>
              <a:rPr lang="en-US" b="0" i="0" u="none" strike="noStrike" dirty="0" err="1">
                <a:solidFill>
                  <a:srgbClr val="FFFFFF"/>
                </a:solidFill>
                <a:latin typeface="Calibri"/>
              </a:rPr>
              <a:t>beste</a:t>
            </a:r>
            <a:r>
              <a:rPr lang="en-US" b="0" i="0" u="none" strike="noStrike" dirty="0">
                <a:solidFill>
                  <a:srgbClr val="FFFFFF"/>
                </a:solidFill>
                <a:latin typeface="Calibri"/>
              </a:rPr>
              <a:t> </a:t>
            </a:r>
            <a:r>
              <a:rPr lang="en-US" b="0" i="0" u="none" strike="noStrike" dirty="0" err="1">
                <a:solidFill>
                  <a:srgbClr val="FFFFFF"/>
                </a:solidFill>
                <a:latin typeface="Calibri"/>
              </a:rPr>
              <a:t>kwaliteit</a:t>
            </a:r>
            <a:r>
              <a:rPr lang="en-US" b="0" i="0" u="none" strike="noStrike" dirty="0">
                <a:solidFill>
                  <a:srgbClr val="FFFFFF"/>
                </a:solidFill>
                <a:latin typeface="Calibri"/>
              </a:rPr>
              <a:t> en </a:t>
            </a:r>
            <a:r>
              <a:rPr lang="en-US" b="0" i="0" u="none" strike="noStrike" dirty="0" err="1">
                <a:solidFill>
                  <a:srgbClr val="FFFFFF"/>
                </a:solidFill>
                <a:latin typeface="Calibri"/>
              </a:rPr>
              <a:t>een</a:t>
            </a:r>
            <a:r>
              <a:rPr lang="en-US" b="0" i="0" u="none" strike="noStrike" dirty="0">
                <a:solidFill>
                  <a:srgbClr val="FFFFFF"/>
                </a:solidFill>
                <a:latin typeface="Calibri"/>
              </a:rPr>
              <a:t> </a:t>
            </a:r>
            <a:r>
              <a:rPr lang="en-US" b="0" i="0" u="none" strike="noStrike" dirty="0" err="1">
                <a:solidFill>
                  <a:srgbClr val="FFFFFF"/>
                </a:solidFill>
                <a:latin typeface="Calibri"/>
              </a:rPr>
              <a:t>gevarieerde</a:t>
            </a:r>
            <a:r>
              <a:rPr lang="en-US" b="0" i="0" u="none" strike="noStrike" dirty="0">
                <a:solidFill>
                  <a:srgbClr val="FFFFFF"/>
                </a:solidFill>
                <a:latin typeface="Calibri"/>
              </a:rPr>
              <a:t> </a:t>
            </a:r>
            <a:r>
              <a:rPr lang="en-US" b="0" i="0" u="none" strike="noStrike" dirty="0" err="1">
                <a:solidFill>
                  <a:srgbClr val="FFFFFF"/>
                </a:solidFill>
                <a:latin typeface="Calibri"/>
              </a:rPr>
              <a:t>keuze</a:t>
            </a:r>
            <a:r>
              <a:rPr lang="en-US" b="0" i="0" u="none" strike="noStrike" dirty="0">
                <a:solidFill>
                  <a:srgbClr val="FFFFFF"/>
                </a:solidFill>
                <a:latin typeface="Calibri"/>
              </a:rPr>
              <a:t> </a:t>
            </a:r>
            <a:r>
              <a:rPr lang="en-US" b="0" i="0" u="none" strike="noStrike" dirty="0" err="1">
                <a:solidFill>
                  <a:srgbClr val="FFFFFF"/>
                </a:solidFill>
                <a:latin typeface="Calibri"/>
              </a:rPr>
              <a:t>willen</a:t>
            </a:r>
            <a:r>
              <a:rPr lang="en-US" b="0" i="0" u="none" strike="noStrike" dirty="0">
                <a:solidFill>
                  <a:srgbClr val="FFFFFF"/>
                </a:solidFill>
                <a:latin typeface="Calibri"/>
              </a:rPr>
              <a:t> </a:t>
            </a:r>
            <a:r>
              <a:rPr lang="en-US" b="0" i="0" u="none" strike="noStrike" dirty="0" err="1">
                <a:solidFill>
                  <a:srgbClr val="FFFFFF"/>
                </a:solidFill>
                <a:latin typeface="Calibri"/>
              </a:rPr>
              <a:t>bieden</a:t>
            </a:r>
            <a:r>
              <a:rPr lang="en-US" b="0" i="0" u="none" strike="noStrike" dirty="0">
                <a:solidFill>
                  <a:srgbClr val="FFFFFF"/>
                </a:solidFill>
                <a:latin typeface="Calibri"/>
              </a:rPr>
              <a:t>. </a:t>
            </a:r>
            <a:r>
              <a:rPr lang="en-US" b="0" i="0" u="none" strike="noStrike" dirty="0" err="1">
                <a:solidFill>
                  <a:srgbClr val="FFFFFF"/>
                </a:solidFill>
                <a:latin typeface="Calibri"/>
              </a:rPr>
              <a:t>Iedereen</a:t>
            </a:r>
            <a:r>
              <a:rPr lang="en-US" b="0" i="0" u="none" strike="noStrike" dirty="0">
                <a:solidFill>
                  <a:srgbClr val="FFFFFF"/>
                </a:solidFill>
                <a:latin typeface="Calibri"/>
              </a:rPr>
              <a:t> </a:t>
            </a:r>
            <a:r>
              <a:rPr lang="en-US" b="0" i="0" u="none" strike="noStrike" dirty="0" err="1">
                <a:solidFill>
                  <a:srgbClr val="FFFFFF"/>
                </a:solidFill>
                <a:latin typeface="Calibri"/>
              </a:rPr>
              <a:t>moet</a:t>
            </a:r>
            <a:r>
              <a:rPr lang="en-US" b="0" i="0" u="none" strike="noStrike" dirty="0">
                <a:solidFill>
                  <a:srgbClr val="FFFFFF"/>
                </a:solidFill>
                <a:latin typeface="Calibri"/>
              </a:rPr>
              <a:t> op elk </a:t>
            </a:r>
            <a:r>
              <a:rPr lang="en-US" b="0" i="0" u="none" strike="noStrike" dirty="0" err="1">
                <a:solidFill>
                  <a:srgbClr val="FFFFFF"/>
                </a:solidFill>
                <a:latin typeface="Calibri"/>
              </a:rPr>
              <a:t>gewenst</a:t>
            </a:r>
            <a:r>
              <a:rPr lang="en-US" b="0" i="0" u="none" strike="noStrike" dirty="0">
                <a:solidFill>
                  <a:srgbClr val="FFFFFF"/>
                </a:solidFill>
                <a:latin typeface="Calibri"/>
              </a:rPr>
              <a:t> moment, in </a:t>
            </a:r>
            <a:r>
              <a:rPr lang="en-US" b="0" i="0" u="none" strike="noStrike" dirty="0" err="1">
                <a:solidFill>
                  <a:srgbClr val="FFFFFF"/>
                </a:solidFill>
                <a:latin typeface="Calibri"/>
              </a:rPr>
              <a:t>een</a:t>
            </a:r>
            <a:r>
              <a:rPr lang="en-US" b="0" i="0" u="none" strike="noStrike" dirty="0">
                <a:solidFill>
                  <a:srgbClr val="FFFFFF"/>
                </a:solidFill>
                <a:latin typeface="Calibri"/>
              </a:rPr>
              <a:t> </a:t>
            </a:r>
            <a:r>
              <a:rPr lang="en-US" b="0" i="0" u="none" strike="noStrike" dirty="0" err="1">
                <a:solidFill>
                  <a:srgbClr val="FFFFFF"/>
                </a:solidFill>
                <a:latin typeface="Calibri"/>
              </a:rPr>
              <a:t>aangename</a:t>
            </a:r>
            <a:r>
              <a:rPr lang="en-US" b="0" i="0" u="none" strike="noStrike" dirty="0">
                <a:solidFill>
                  <a:srgbClr val="FFFFFF"/>
                </a:solidFill>
                <a:latin typeface="Calibri"/>
              </a:rPr>
              <a:t> </a:t>
            </a:r>
            <a:r>
              <a:rPr lang="en-US" b="0" i="0" u="none" strike="noStrike" dirty="0" err="1">
                <a:solidFill>
                  <a:srgbClr val="FFFFFF"/>
                </a:solidFill>
                <a:latin typeface="Calibri"/>
              </a:rPr>
              <a:t>restaurantomgeving</a:t>
            </a:r>
            <a:r>
              <a:rPr lang="en-US" b="0" i="0" u="none" strike="noStrike" dirty="0">
                <a:solidFill>
                  <a:srgbClr val="FFFFFF"/>
                </a:solidFill>
                <a:latin typeface="Calibri"/>
              </a:rPr>
              <a:t>, </a:t>
            </a:r>
            <a:r>
              <a:rPr lang="en-US" b="0" i="0" u="none" strike="noStrike" dirty="0" err="1">
                <a:solidFill>
                  <a:srgbClr val="FFFFFF"/>
                </a:solidFill>
                <a:latin typeface="Calibri"/>
              </a:rPr>
              <a:t>een</a:t>
            </a:r>
            <a:r>
              <a:rPr lang="en-US" b="0" i="0" u="none" strike="noStrike" dirty="0">
                <a:solidFill>
                  <a:srgbClr val="FFFFFF"/>
                </a:solidFill>
                <a:latin typeface="Calibri"/>
              </a:rPr>
              <a:t> </a:t>
            </a:r>
            <a:r>
              <a:rPr lang="en-US" b="0" i="0" u="none" strike="noStrike" dirty="0" err="1">
                <a:solidFill>
                  <a:srgbClr val="FFFFFF"/>
                </a:solidFill>
                <a:latin typeface="Calibri"/>
              </a:rPr>
              <a:t>lekkere</a:t>
            </a:r>
            <a:r>
              <a:rPr lang="en-US" b="0" i="0" u="none" strike="noStrike" dirty="0">
                <a:solidFill>
                  <a:srgbClr val="FFFFFF"/>
                </a:solidFill>
                <a:latin typeface="Calibri"/>
              </a:rPr>
              <a:t> </a:t>
            </a:r>
            <a:r>
              <a:rPr lang="en-US" b="0" i="0" u="none" strike="noStrike" dirty="0" err="1">
                <a:solidFill>
                  <a:srgbClr val="FFFFFF"/>
                </a:solidFill>
                <a:latin typeface="Calibri"/>
              </a:rPr>
              <a:t>keuze</a:t>
            </a:r>
            <a:r>
              <a:rPr lang="en-US" b="0" i="0" u="none" strike="noStrike" dirty="0">
                <a:solidFill>
                  <a:srgbClr val="FFFFFF"/>
                </a:solidFill>
                <a:latin typeface="Calibri"/>
              </a:rPr>
              <a:t> </a:t>
            </a:r>
            <a:r>
              <a:rPr lang="en-US" b="0" i="0" u="none" strike="noStrike" dirty="0" err="1">
                <a:solidFill>
                  <a:srgbClr val="FFFFFF"/>
                </a:solidFill>
                <a:latin typeface="Calibri"/>
              </a:rPr>
              <a:t>kunnen</a:t>
            </a:r>
            <a:r>
              <a:rPr lang="en-US" b="0" i="0" u="none" strike="noStrike" dirty="0">
                <a:solidFill>
                  <a:srgbClr val="FFFFFF"/>
                </a:solidFill>
                <a:latin typeface="Calibri"/>
              </a:rPr>
              <a:t> </a:t>
            </a:r>
            <a:r>
              <a:rPr lang="en-US" b="0" i="0" u="none" strike="noStrike" dirty="0" err="1">
                <a:solidFill>
                  <a:srgbClr val="FFFFFF"/>
                </a:solidFill>
                <a:latin typeface="Calibri"/>
              </a:rPr>
              <a:t>maken</a:t>
            </a:r>
            <a:r>
              <a:rPr lang="en-US" b="0" i="0" u="none" strike="noStrike" dirty="0">
                <a:solidFill>
                  <a:srgbClr val="FFFFFF"/>
                </a:solidFill>
                <a:latin typeface="Calibri"/>
              </a:rPr>
              <a:t> </a:t>
            </a:r>
            <a:r>
              <a:rPr lang="en-US" b="0" i="0" u="none" strike="noStrike" dirty="0" err="1">
                <a:solidFill>
                  <a:srgbClr val="FFFFFF"/>
                </a:solidFill>
                <a:latin typeface="Calibri"/>
              </a:rPr>
              <a:t>bij</a:t>
            </a:r>
            <a:r>
              <a:rPr lang="en-US" b="0" i="0" u="none" strike="noStrike" dirty="0">
                <a:solidFill>
                  <a:srgbClr val="FFFFFF"/>
                </a:solidFill>
                <a:latin typeface="Calibri"/>
              </a:rPr>
              <a:t> McDonald’s.</a:t>
            </a:r>
            <a:r>
              <a:rPr lang="en-US" b="0" i="0" dirty="0">
                <a:solidFill>
                  <a:srgbClr val="FFFFFF"/>
                </a:solidFill>
                <a:latin typeface="Calibri"/>
              </a:rPr>
              <a:t>​</a:t>
            </a:r>
            <a:endParaRPr lang="nl-NL" sz="1700" dirty="0">
              <a:solidFill>
                <a:srgbClr val="FFFFFF"/>
              </a:solidFill>
              <a:latin typeface="Calibri"/>
            </a:endParaRPr>
          </a:p>
          <a:p>
            <a:pPr marL="0" indent="0">
              <a:buNone/>
            </a:pPr>
            <a:endParaRPr lang="en-US" dirty="0">
              <a:solidFill>
                <a:srgbClr val="FFFFFF"/>
              </a:solidFill>
              <a:latin typeface="Calibri"/>
            </a:endParaRPr>
          </a:p>
          <a:p>
            <a:pPr marL="0" indent="0">
              <a:buNone/>
            </a:pPr>
            <a:r>
              <a:rPr lang="en-US" b="0" i="0" u="none" strike="noStrike" dirty="0">
                <a:solidFill>
                  <a:srgbClr val="FFFFFF"/>
                </a:solidFill>
                <a:latin typeface="Calibri"/>
              </a:rPr>
              <a:t>We </a:t>
            </a:r>
            <a:r>
              <a:rPr lang="en-US" b="0" i="0" u="none" strike="noStrike" dirty="0" err="1">
                <a:solidFill>
                  <a:srgbClr val="FFFFFF"/>
                </a:solidFill>
                <a:latin typeface="Calibri"/>
              </a:rPr>
              <a:t>realiseren</a:t>
            </a:r>
            <a:r>
              <a:rPr lang="en-US" b="0" i="0" u="none" strike="noStrike" dirty="0">
                <a:solidFill>
                  <a:srgbClr val="FFFFFF"/>
                </a:solidFill>
                <a:latin typeface="Calibri"/>
              </a:rPr>
              <a:t> </a:t>
            </a:r>
            <a:r>
              <a:rPr lang="en-US" b="0" i="0" u="none" strike="noStrike" dirty="0" err="1">
                <a:solidFill>
                  <a:srgbClr val="FFFFFF"/>
                </a:solidFill>
                <a:latin typeface="Calibri"/>
              </a:rPr>
              <a:t>dit</a:t>
            </a:r>
            <a:r>
              <a:rPr lang="en-US" b="0" i="0" u="none" strike="noStrike" dirty="0">
                <a:solidFill>
                  <a:srgbClr val="FFFFFF"/>
                </a:solidFill>
                <a:latin typeface="Calibri"/>
              </a:rPr>
              <a:t> </a:t>
            </a:r>
            <a:r>
              <a:rPr lang="en-US" b="0" i="0" u="none" strike="noStrike" dirty="0" err="1">
                <a:solidFill>
                  <a:srgbClr val="FFFFFF"/>
                </a:solidFill>
                <a:latin typeface="Calibri"/>
              </a:rPr>
              <a:t>onder</a:t>
            </a:r>
            <a:r>
              <a:rPr lang="en-US" b="0" i="0" u="none" strike="noStrike" dirty="0">
                <a:solidFill>
                  <a:srgbClr val="FFFFFF"/>
                </a:solidFill>
                <a:latin typeface="Calibri"/>
              </a:rPr>
              <a:t> </a:t>
            </a:r>
            <a:r>
              <a:rPr lang="en-US" b="0" i="0" u="none" strike="noStrike" dirty="0" err="1">
                <a:solidFill>
                  <a:srgbClr val="FFFFFF"/>
                </a:solidFill>
                <a:latin typeface="Calibri"/>
              </a:rPr>
              <a:t>meer</a:t>
            </a:r>
            <a:r>
              <a:rPr lang="en-US" b="0" i="0" u="none" strike="noStrike" dirty="0">
                <a:solidFill>
                  <a:srgbClr val="FFFFFF"/>
                </a:solidFill>
                <a:latin typeface="Calibri"/>
              </a:rPr>
              <a:t> door </a:t>
            </a:r>
            <a:r>
              <a:rPr lang="en-US" b="0" i="0" u="none" strike="noStrike" dirty="0" err="1">
                <a:solidFill>
                  <a:srgbClr val="FFFFFF"/>
                </a:solidFill>
                <a:latin typeface="Calibri"/>
              </a:rPr>
              <a:t>ons</a:t>
            </a:r>
            <a:r>
              <a:rPr lang="en-US" b="0" i="0" u="none" strike="noStrike" dirty="0">
                <a:solidFill>
                  <a:srgbClr val="FFFFFF"/>
                </a:solidFill>
                <a:latin typeface="Calibri"/>
              </a:rPr>
              <a:t> </a:t>
            </a:r>
            <a:r>
              <a:rPr lang="en-US" b="0" i="0" u="none" strike="noStrike" dirty="0" err="1">
                <a:solidFill>
                  <a:srgbClr val="FFFFFF"/>
                </a:solidFill>
                <a:latin typeface="Calibri"/>
              </a:rPr>
              <a:t>assortiment</a:t>
            </a:r>
            <a:r>
              <a:rPr lang="en-US" b="0" i="0" u="none" strike="noStrike" dirty="0">
                <a:solidFill>
                  <a:srgbClr val="FFFFFF"/>
                </a:solidFill>
                <a:latin typeface="Calibri"/>
              </a:rPr>
              <a:t> </a:t>
            </a:r>
            <a:r>
              <a:rPr lang="en-US" b="0" i="0" u="none" strike="noStrike" dirty="0" err="1">
                <a:solidFill>
                  <a:srgbClr val="FFFFFF"/>
                </a:solidFill>
                <a:latin typeface="Calibri"/>
              </a:rPr>
              <a:t>voortdurend</a:t>
            </a:r>
            <a:r>
              <a:rPr lang="en-US" b="0" i="0" u="none" strike="noStrike" dirty="0">
                <a:solidFill>
                  <a:srgbClr val="FFFFFF"/>
                </a:solidFill>
                <a:latin typeface="Calibri"/>
              </a:rPr>
              <a:t> </a:t>
            </a:r>
            <a:r>
              <a:rPr lang="en-US" b="0" i="0" u="none" strike="noStrike" dirty="0" err="1">
                <a:solidFill>
                  <a:srgbClr val="FFFFFF"/>
                </a:solidFill>
                <a:latin typeface="Calibri"/>
              </a:rPr>
              <a:t>uit</a:t>
            </a:r>
            <a:r>
              <a:rPr lang="en-US" b="0" i="0" u="none" strike="noStrike" dirty="0">
                <a:solidFill>
                  <a:srgbClr val="FFFFFF"/>
                </a:solidFill>
                <a:latin typeface="Calibri"/>
              </a:rPr>
              <a:t> </a:t>
            </a:r>
            <a:r>
              <a:rPr lang="en-US" b="0" i="0" u="none" strike="noStrike" dirty="0" err="1">
                <a:solidFill>
                  <a:srgbClr val="FFFFFF"/>
                </a:solidFill>
                <a:latin typeface="Calibri"/>
              </a:rPr>
              <a:t>te</a:t>
            </a:r>
            <a:r>
              <a:rPr lang="en-US" b="0" i="0" u="none" strike="noStrike" dirty="0">
                <a:solidFill>
                  <a:srgbClr val="FFFFFF"/>
                </a:solidFill>
                <a:latin typeface="Calibri"/>
              </a:rPr>
              <a:t> </a:t>
            </a:r>
            <a:r>
              <a:rPr lang="en-US" b="0" i="0" u="none" strike="noStrike" dirty="0" err="1">
                <a:solidFill>
                  <a:srgbClr val="FFFFFF"/>
                </a:solidFill>
                <a:latin typeface="Calibri"/>
              </a:rPr>
              <a:t>breiden</a:t>
            </a:r>
            <a:r>
              <a:rPr lang="en-US" b="0" i="0" u="none" strike="noStrike" dirty="0">
                <a:solidFill>
                  <a:srgbClr val="FFFFFF"/>
                </a:solidFill>
                <a:latin typeface="Calibri"/>
              </a:rPr>
              <a:t> met </a:t>
            </a:r>
            <a:r>
              <a:rPr lang="en-US" b="0" i="0" u="none" strike="noStrike" dirty="0" err="1">
                <a:solidFill>
                  <a:srgbClr val="FFFFFF"/>
                </a:solidFill>
                <a:latin typeface="Calibri"/>
              </a:rPr>
              <a:t>innovatieve</a:t>
            </a:r>
            <a:r>
              <a:rPr lang="en-US" b="0" i="0" u="none" strike="noStrike" dirty="0">
                <a:solidFill>
                  <a:srgbClr val="FFFFFF"/>
                </a:solidFill>
                <a:latin typeface="Calibri"/>
              </a:rPr>
              <a:t> </a:t>
            </a:r>
            <a:r>
              <a:rPr lang="en-US" b="0" i="0" u="none" strike="noStrike" dirty="0" err="1">
                <a:solidFill>
                  <a:srgbClr val="FFFFFF"/>
                </a:solidFill>
                <a:latin typeface="Calibri"/>
              </a:rPr>
              <a:t>producten</a:t>
            </a:r>
            <a:r>
              <a:rPr lang="en-US" b="0" i="0" u="none" strike="noStrike" dirty="0">
                <a:solidFill>
                  <a:srgbClr val="FFFFFF"/>
                </a:solidFill>
                <a:latin typeface="Calibri"/>
              </a:rPr>
              <a:t> van </a:t>
            </a:r>
            <a:r>
              <a:rPr lang="en-US" b="0" i="0" u="none" strike="noStrike" dirty="0" err="1">
                <a:solidFill>
                  <a:srgbClr val="FFFFFF"/>
                </a:solidFill>
                <a:latin typeface="Calibri"/>
              </a:rPr>
              <a:t>hoge</a:t>
            </a:r>
            <a:r>
              <a:rPr lang="en-US" b="0" i="0" u="none" strike="noStrike" dirty="0">
                <a:solidFill>
                  <a:srgbClr val="FFFFFF"/>
                </a:solidFill>
                <a:latin typeface="Calibri"/>
              </a:rPr>
              <a:t> </a:t>
            </a:r>
            <a:r>
              <a:rPr lang="en-US" b="0" i="0" u="none" strike="noStrike" dirty="0" err="1">
                <a:solidFill>
                  <a:srgbClr val="FFFFFF"/>
                </a:solidFill>
                <a:latin typeface="Calibri"/>
              </a:rPr>
              <a:t>kwaliteit</a:t>
            </a:r>
            <a:r>
              <a:rPr lang="en-US" b="0" i="0" u="none" strike="noStrike" dirty="0">
                <a:solidFill>
                  <a:srgbClr val="FFFFFF"/>
                </a:solidFill>
                <a:latin typeface="Calibri"/>
              </a:rPr>
              <a:t>. En door </a:t>
            </a:r>
            <a:r>
              <a:rPr lang="en-US" b="0" i="0" u="none" strike="noStrike" dirty="0" err="1">
                <a:solidFill>
                  <a:srgbClr val="FFFFFF"/>
                </a:solidFill>
                <a:latin typeface="Calibri"/>
              </a:rPr>
              <a:t>onze</a:t>
            </a:r>
            <a:r>
              <a:rPr lang="en-US" b="0" i="0" u="none" strike="noStrike" dirty="0">
                <a:solidFill>
                  <a:srgbClr val="FFFFFF"/>
                </a:solidFill>
                <a:latin typeface="Calibri"/>
              </a:rPr>
              <a:t> restaurants </a:t>
            </a:r>
            <a:r>
              <a:rPr lang="en-US" b="0" i="0" u="none" strike="noStrike" dirty="0" err="1">
                <a:solidFill>
                  <a:srgbClr val="FFFFFF"/>
                </a:solidFill>
                <a:latin typeface="Calibri"/>
              </a:rPr>
              <a:t>te</a:t>
            </a:r>
            <a:r>
              <a:rPr lang="en-US" b="0" i="0" u="none" strike="noStrike" dirty="0">
                <a:solidFill>
                  <a:srgbClr val="FFFFFF"/>
                </a:solidFill>
                <a:latin typeface="Calibri"/>
              </a:rPr>
              <a:t> </a:t>
            </a:r>
            <a:r>
              <a:rPr lang="en-US" b="0" i="0" u="none" strike="noStrike" dirty="0" err="1">
                <a:solidFill>
                  <a:srgbClr val="FFFFFF"/>
                </a:solidFill>
                <a:latin typeface="Calibri"/>
              </a:rPr>
              <a:t>voorzien</a:t>
            </a:r>
            <a:r>
              <a:rPr lang="en-US" b="0" i="0" u="none" strike="noStrike" dirty="0">
                <a:solidFill>
                  <a:srgbClr val="FFFFFF"/>
                </a:solidFill>
                <a:latin typeface="Calibri"/>
              </a:rPr>
              <a:t> van </a:t>
            </a:r>
            <a:r>
              <a:rPr lang="en-US" b="0" i="0" u="none" strike="noStrike" dirty="0" err="1">
                <a:solidFill>
                  <a:srgbClr val="FFFFFF"/>
                </a:solidFill>
                <a:latin typeface="Calibri"/>
              </a:rPr>
              <a:t>een</a:t>
            </a:r>
            <a:r>
              <a:rPr lang="en-US" b="0" i="0" u="none" strike="noStrike" dirty="0">
                <a:solidFill>
                  <a:srgbClr val="FFFFFF"/>
                </a:solidFill>
                <a:latin typeface="Calibri"/>
              </a:rPr>
              <a:t> </a:t>
            </a:r>
            <a:r>
              <a:rPr lang="en-US" b="0" i="0" u="none" strike="noStrike" dirty="0" err="1">
                <a:solidFill>
                  <a:srgbClr val="FFFFFF"/>
                </a:solidFill>
                <a:latin typeface="Calibri"/>
              </a:rPr>
              <a:t>eigentijdse</a:t>
            </a:r>
            <a:r>
              <a:rPr lang="en-US" b="0" i="0" u="none" strike="noStrike" dirty="0">
                <a:solidFill>
                  <a:srgbClr val="FFFFFF"/>
                </a:solidFill>
                <a:latin typeface="Calibri"/>
              </a:rPr>
              <a:t> </a:t>
            </a:r>
            <a:r>
              <a:rPr lang="en-US" b="0" i="0" u="none" strike="noStrike" dirty="0" err="1">
                <a:solidFill>
                  <a:srgbClr val="FFFFFF"/>
                </a:solidFill>
                <a:latin typeface="Calibri"/>
              </a:rPr>
              <a:t>uitstraling</a:t>
            </a:r>
            <a:r>
              <a:rPr lang="en-US" b="0" i="0" u="none" strike="noStrike" dirty="0">
                <a:solidFill>
                  <a:srgbClr val="FFFFFF"/>
                </a:solidFill>
                <a:latin typeface="Calibri"/>
              </a:rPr>
              <a:t>. Good Food Fast </a:t>
            </a:r>
            <a:r>
              <a:rPr lang="en-US" b="0" i="0" u="none" strike="noStrike" dirty="0" err="1">
                <a:solidFill>
                  <a:srgbClr val="FFFFFF"/>
                </a:solidFill>
                <a:latin typeface="Calibri"/>
              </a:rPr>
              <a:t>vormt</a:t>
            </a:r>
            <a:r>
              <a:rPr lang="en-US" b="0" i="0" u="none" strike="noStrike" dirty="0">
                <a:solidFill>
                  <a:srgbClr val="FFFFFF"/>
                </a:solidFill>
                <a:latin typeface="Calibri"/>
              </a:rPr>
              <a:t> de </a:t>
            </a:r>
            <a:r>
              <a:rPr lang="en-US" b="0" i="0" u="none" strike="noStrike" dirty="0" err="1">
                <a:solidFill>
                  <a:srgbClr val="FFFFFF"/>
                </a:solidFill>
                <a:latin typeface="Calibri"/>
              </a:rPr>
              <a:t>komende</a:t>
            </a:r>
            <a:r>
              <a:rPr lang="en-US" b="0" i="0" u="none" strike="noStrike" dirty="0">
                <a:solidFill>
                  <a:srgbClr val="FFFFFF"/>
                </a:solidFill>
                <a:latin typeface="Calibri"/>
              </a:rPr>
              <a:t> </a:t>
            </a:r>
            <a:r>
              <a:rPr lang="en-US" b="0" i="0" u="none" strike="noStrike" dirty="0" err="1">
                <a:solidFill>
                  <a:srgbClr val="FFFFFF"/>
                </a:solidFill>
                <a:latin typeface="Calibri"/>
              </a:rPr>
              <a:t>jaren</a:t>
            </a:r>
            <a:r>
              <a:rPr lang="en-US" b="0" i="0" u="none" strike="noStrike" dirty="0">
                <a:solidFill>
                  <a:srgbClr val="FFFFFF"/>
                </a:solidFill>
                <a:latin typeface="Calibri"/>
              </a:rPr>
              <a:t> de </a:t>
            </a:r>
            <a:r>
              <a:rPr lang="en-US" b="0" i="0" u="none" strike="noStrike" dirty="0" err="1">
                <a:solidFill>
                  <a:srgbClr val="FFFFFF"/>
                </a:solidFill>
                <a:latin typeface="Calibri"/>
              </a:rPr>
              <a:t>leidraad</a:t>
            </a:r>
            <a:r>
              <a:rPr lang="en-US" b="0" i="0" u="none" strike="noStrike" dirty="0">
                <a:solidFill>
                  <a:srgbClr val="FFFFFF"/>
                </a:solidFill>
                <a:latin typeface="Calibri"/>
              </a:rPr>
              <a:t> </a:t>
            </a:r>
            <a:r>
              <a:rPr lang="en-US" b="0" i="0" u="none" strike="noStrike" dirty="0" err="1">
                <a:solidFill>
                  <a:srgbClr val="FFFFFF"/>
                </a:solidFill>
                <a:latin typeface="Calibri"/>
              </a:rPr>
              <a:t>bij</a:t>
            </a:r>
            <a:r>
              <a:rPr lang="en-US" b="0" i="0" u="none" strike="noStrike" dirty="0">
                <a:solidFill>
                  <a:srgbClr val="FFFFFF"/>
                </a:solidFill>
                <a:latin typeface="Calibri"/>
              </a:rPr>
              <a:t> </a:t>
            </a:r>
            <a:r>
              <a:rPr lang="en-US" sz="2600" b="0" i="0" u="none" strike="noStrike" dirty="0" err="1">
                <a:solidFill>
                  <a:srgbClr val="FFFFFF"/>
                </a:solidFill>
                <a:latin typeface="Calibri"/>
              </a:rPr>
              <a:t>alles</a:t>
            </a:r>
            <a:r>
              <a:rPr lang="en-US" sz="2600" b="0" i="0" u="none" strike="noStrike" dirty="0">
                <a:solidFill>
                  <a:srgbClr val="FFFFFF"/>
                </a:solidFill>
                <a:latin typeface="Calibri"/>
              </a:rPr>
              <a:t> </a:t>
            </a:r>
            <a:r>
              <a:rPr lang="en-US" sz="2600" b="0" i="0" u="none" strike="noStrike" dirty="0" err="1">
                <a:solidFill>
                  <a:srgbClr val="FFFFFF"/>
                </a:solidFill>
                <a:latin typeface="Calibri"/>
              </a:rPr>
              <a:t>wat</a:t>
            </a:r>
            <a:r>
              <a:rPr lang="en-US" sz="2600" b="0" i="0" u="none" strike="noStrike" dirty="0">
                <a:solidFill>
                  <a:srgbClr val="FFFFFF"/>
                </a:solidFill>
                <a:latin typeface="Calibri"/>
              </a:rPr>
              <a:t> we </a:t>
            </a:r>
            <a:r>
              <a:rPr lang="en-US" sz="2600" b="0" i="0" u="none" strike="noStrike" dirty="0" err="1">
                <a:solidFill>
                  <a:srgbClr val="FFFFFF"/>
                </a:solidFill>
                <a:latin typeface="Calibri"/>
              </a:rPr>
              <a:t>doen</a:t>
            </a:r>
            <a:r>
              <a:rPr lang="en-US" sz="2600" b="0" i="0" u="none" strike="noStrike" dirty="0">
                <a:solidFill>
                  <a:srgbClr val="FFFFFF"/>
                </a:solidFill>
                <a:latin typeface="Calibri"/>
              </a:rPr>
              <a:t>.</a:t>
            </a:r>
            <a:r>
              <a:rPr lang="en-US" sz="2600" b="0" i="0" dirty="0">
                <a:solidFill>
                  <a:srgbClr val="FFFFFF"/>
                </a:solidFill>
                <a:latin typeface="Calibri"/>
              </a:rPr>
              <a:t>​</a:t>
            </a:r>
            <a:endParaRPr lang="nl-NL" sz="2600" dirty="0">
              <a:solidFill>
                <a:srgbClr val="FFFFFF"/>
              </a:solidFill>
            </a:endParaRPr>
          </a:p>
        </p:txBody>
      </p:sp>
    </p:spTree>
    <p:extLst>
      <p:ext uri="{BB962C8B-B14F-4D97-AF65-F5344CB8AC3E}">
        <p14:creationId xmlns:p14="http://schemas.microsoft.com/office/powerpoint/2010/main" val="402929143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Afbeelding 4">
            <a:extLst>
              <a:ext uri="{FF2B5EF4-FFF2-40B4-BE49-F238E27FC236}">
                <a16:creationId xmlns:a16="http://schemas.microsoft.com/office/drawing/2014/main" xmlns="" id="{BF73B71D-6AEA-4C99-BDBE-07A6F7A96EA0}"/>
              </a:ext>
            </a:extLst>
          </p:cNvPr>
          <p:cNvPicPr>
            <a:picLocks noChangeAspect="1"/>
          </p:cNvPicPr>
          <p:nvPr/>
        </p:nvPicPr>
        <p:blipFill rotWithShape="1">
          <a:blip r:embed="rId2">
            <a:duotone>
              <a:schemeClr val="bg2">
                <a:shade val="45000"/>
                <a:satMod val="135000"/>
              </a:schemeClr>
              <a:prstClr val="white"/>
            </a:duotone>
            <a:extLst/>
          </a:blip>
          <a:srcRect t="24659" b="19091"/>
          <a:stretch/>
        </p:blipFill>
        <p:spPr>
          <a:xfrm>
            <a:off x="20" y="10"/>
            <a:ext cx="12191980" cy="6857990"/>
          </a:xfrm>
          <a:prstGeom prst="rect">
            <a:avLst/>
          </a:prstGeom>
        </p:spPr>
      </p:pic>
      <p:sp>
        <p:nvSpPr>
          <p:cNvPr id="9" name="Rectangle 8">
            <a:extLst>
              <a:ext uri="{FF2B5EF4-FFF2-40B4-BE49-F238E27FC236}">
                <a16:creationId xmlns:a16="http://schemas.microsoft.com/office/drawing/2014/main" xmlns="" id="{B50AB553-2A96-4A92-96F2-93548E0969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5C812EB6-1334-43C7-88EE-644FD61BFF2C}"/>
              </a:ext>
            </a:extLst>
          </p:cNvPr>
          <p:cNvSpPr>
            <a:spLocks noGrp="1"/>
          </p:cNvSpPr>
          <p:nvPr>
            <p:ph type="title"/>
          </p:nvPr>
        </p:nvSpPr>
        <p:spPr>
          <a:xfrm>
            <a:off x="838200" y="365125"/>
            <a:ext cx="10515600" cy="1325563"/>
          </a:xfrm>
        </p:spPr>
        <p:txBody>
          <a:bodyPr>
            <a:normAutofit/>
          </a:bodyPr>
          <a:lstStyle/>
          <a:p>
            <a:r>
              <a:rPr lang="nl-NL"/>
              <a:t>UMCG</a:t>
            </a:r>
          </a:p>
        </p:txBody>
      </p:sp>
      <p:sp>
        <p:nvSpPr>
          <p:cNvPr id="3" name="Tijdelijke aanduiding voor inhoud 2">
            <a:extLst>
              <a:ext uri="{FF2B5EF4-FFF2-40B4-BE49-F238E27FC236}">
                <a16:creationId xmlns:a16="http://schemas.microsoft.com/office/drawing/2014/main" xmlns="" id="{76C48C36-656A-4F8E-8950-68937F437EA6}"/>
              </a:ext>
            </a:extLst>
          </p:cNvPr>
          <p:cNvSpPr>
            <a:spLocks noGrp="1"/>
          </p:cNvSpPr>
          <p:nvPr>
            <p:ph idx="1"/>
          </p:nvPr>
        </p:nvSpPr>
        <p:spPr>
          <a:xfrm>
            <a:off x="838200" y="1825625"/>
            <a:ext cx="10515600" cy="4351338"/>
          </a:xfrm>
        </p:spPr>
        <p:txBody>
          <a:bodyPr vert="horz" lIns="91440" tIns="45720" rIns="91440" bIns="45720" rtlCol="0">
            <a:normAutofit/>
          </a:bodyPr>
          <a:lstStyle/>
          <a:p>
            <a:endParaRPr lang="nl-NL" sz="1800" b="1" dirty="0"/>
          </a:p>
          <a:p>
            <a:r>
              <a:rPr lang="nl-NL" sz="1800" b="1" u="sng" dirty="0"/>
              <a:t>Van mens tot mens, in alles wat we doen</a:t>
            </a:r>
            <a:r>
              <a:rPr lang="en-US" sz="1800" dirty="0">
                <a:latin typeface="+mn-ea"/>
                <a:cs typeface="+mn-ea"/>
              </a:rPr>
              <a:t/>
            </a:r>
            <a:br>
              <a:rPr lang="en-US" sz="1800" dirty="0">
                <a:latin typeface="+mn-ea"/>
                <a:cs typeface="+mn-ea"/>
              </a:rPr>
            </a:br>
            <a:r>
              <a:rPr lang="nl-NL" sz="1800" dirty="0"/>
              <a:t>We werken voor en met mensen, bij alles wat we doen: in patiëntenzorg, onderzoek, onderwijs en opleiding. </a:t>
            </a:r>
            <a:r>
              <a:rPr lang="en-US" sz="1800" dirty="0">
                <a:latin typeface="+mn-ea"/>
                <a:cs typeface="+mn-ea"/>
              </a:rPr>
              <a:t/>
            </a:r>
            <a:br>
              <a:rPr lang="en-US" sz="1800" dirty="0">
                <a:latin typeface="+mn-ea"/>
                <a:cs typeface="+mn-ea"/>
              </a:rPr>
            </a:br>
            <a:r>
              <a:rPr lang="nl-NL" sz="1800" dirty="0"/>
              <a:t>We zetten ons in voor de gezondheid en het welzijn van mensen. Hun belang is leidend bij alles wat we doen. We verliezen dat belang geen moment uit het oog en luisteren naar wat patiënten zeggen. </a:t>
            </a:r>
            <a:r>
              <a:rPr lang="nl-NL" sz="1800"/>
              <a:t>Zo versterken we onze zorg in het UMCG, maar ook in de hele zorgketen met andere zorgverleners.</a:t>
            </a:r>
          </a:p>
          <a:p>
            <a:endParaRPr lang="nl-NL" sz="1800"/>
          </a:p>
          <a:p>
            <a:r>
              <a:rPr lang="nl-NL" sz="1800" b="1" u="sng" dirty="0" err="1">
                <a:hlinkClick r:id="rId3"/>
              </a:rPr>
              <a:t>Healthy</a:t>
            </a:r>
            <a:r>
              <a:rPr lang="nl-NL" sz="1800" b="1" u="sng" dirty="0">
                <a:hlinkClick r:id="rId3"/>
              </a:rPr>
              <a:t> </a:t>
            </a:r>
            <a:r>
              <a:rPr lang="nl-NL" sz="1800" b="1" u="sng" dirty="0" err="1">
                <a:hlinkClick r:id="rId3"/>
              </a:rPr>
              <a:t>Ageing</a:t>
            </a:r>
            <a:r>
              <a:rPr lang="en-US" sz="1800" dirty="0">
                <a:latin typeface="+mn-ea"/>
                <a:cs typeface="+mn-ea"/>
              </a:rPr>
              <a:t/>
            </a:r>
            <a:br>
              <a:rPr lang="en-US" sz="1800" dirty="0">
                <a:latin typeface="+mn-ea"/>
                <a:cs typeface="+mn-ea"/>
              </a:rPr>
            </a:br>
            <a:r>
              <a:rPr lang="nl-NL" sz="1800" dirty="0"/>
              <a:t>We willen mensen helpen om langer gezond en actief te blijven. </a:t>
            </a:r>
            <a:r>
              <a:rPr lang="nl-NL" sz="1800" dirty="0" err="1"/>
              <a:t>Healthy</a:t>
            </a:r>
            <a:r>
              <a:rPr lang="nl-NL" sz="1800" dirty="0"/>
              <a:t> </a:t>
            </a:r>
            <a:r>
              <a:rPr lang="nl-NL" sz="1800" dirty="0" err="1"/>
              <a:t>Ageing</a:t>
            </a:r>
            <a:r>
              <a:rPr lang="nl-NL" sz="1800" dirty="0"/>
              <a:t> is onze gemeenschappelijke focus. </a:t>
            </a:r>
            <a:r>
              <a:rPr lang="en-US" sz="1800" dirty="0">
                <a:latin typeface="+mn-ea"/>
                <a:cs typeface="+mn-ea"/>
              </a:rPr>
              <a:t/>
            </a:r>
            <a:br>
              <a:rPr lang="en-US" sz="1800" dirty="0">
                <a:latin typeface="+mn-ea"/>
                <a:cs typeface="+mn-ea"/>
              </a:rPr>
            </a:br>
            <a:r>
              <a:rPr lang="nl-NL" sz="1800" dirty="0"/>
              <a:t>Wij gaan verder dan de klassieke benadering van behandeling en genezing. We kijken ook naar preventie, onderzoeken de oorzaken van veroudering en geven voorlichting over gezondheid, preventie en kwaliteit van leven. </a:t>
            </a:r>
          </a:p>
        </p:txBody>
      </p:sp>
    </p:spTree>
    <p:extLst>
      <p:ext uri="{BB962C8B-B14F-4D97-AF65-F5344CB8AC3E}">
        <p14:creationId xmlns:p14="http://schemas.microsoft.com/office/powerpoint/2010/main" val="2590429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2" cstate="print">
            <a:duotone>
              <a:prstClr val="black"/>
              <a:schemeClr val="tx2">
                <a:tint val="45000"/>
                <a:satMod val="400000"/>
              </a:schemeClr>
            </a:duotone>
            <a:alphaModFix amt="25000"/>
            <a:extLst>
              <a:ext uri="{28A0092B-C50C-407E-A947-70E740481C1C}">
                <a14:useLocalDpi xmlns:a14="http://schemas.microsoft.com/office/drawing/2010/main" val="0"/>
              </a:ext>
            </a:extLst>
          </a:blip>
          <a:srcRect t="21135" b="19965"/>
          <a:stretch/>
        </p:blipFill>
        <p:spPr>
          <a:xfrm>
            <a:off x="20" y="10"/>
            <a:ext cx="12191980" cy="6857990"/>
          </a:xfrm>
          <a:prstGeom prst="rect">
            <a:avLst/>
          </a:prstGeom>
        </p:spPr>
      </p:pic>
      <p:sp>
        <p:nvSpPr>
          <p:cNvPr id="2" name="Titel 1"/>
          <p:cNvSpPr>
            <a:spLocks noGrp="1"/>
          </p:cNvSpPr>
          <p:nvPr>
            <p:ph type="title"/>
          </p:nvPr>
        </p:nvSpPr>
        <p:spPr>
          <a:xfrm>
            <a:off x="838200" y="365125"/>
            <a:ext cx="10515600" cy="1325563"/>
          </a:xfrm>
        </p:spPr>
        <p:txBody>
          <a:bodyPr>
            <a:normAutofit/>
          </a:bodyPr>
          <a:lstStyle/>
          <a:p>
            <a:r>
              <a:rPr lang="nl-NL"/>
              <a:t>Visies op gezondheid en ziek zijn</a:t>
            </a:r>
            <a:br>
              <a:rPr lang="nl-NL"/>
            </a:br>
            <a:endParaRPr lang="nl-NL"/>
          </a:p>
        </p:txBody>
      </p:sp>
      <p:sp>
        <p:nvSpPr>
          <p:cNvPr id="3" name="Tijdelijke aanduiding voor inhoud 2"/>
          <p:cNvSpPr>
            <a:spLocks noGrp="1"/>
          </p:cNvSpPr>
          <p:nvPr>
            <p:ph idx="1"/>
          </p:nvPr>
        </p:nvSpPr>
        <p:spPr>
          <a:xfrm>
            <a:off x="838200" y="1825625"/>
            <a:ext cx="10515600" cy="4351338"/>
          </a:xfrm>
        </p:spPr>
        <p:txBody>
          <a:bodyPr vert="horz" lIns="91440" tIns="45720" rIns="91440" bIns="45720" rtlCol="0">
            <a:normAutofit/>
          </a:bodyPr>
          <a:lstStyle/>
          <a:p>
            <a:pPr marL="0" indent="0">
              <a:buNone/>
            </a:pPr>
            <a:r>
              <a:rPr lang="nl-NL" i="1" dirty="0"/>
              <a:t>Magisch religieus ziektebegrip</a:t>
            </a:r>
            <a:endParaRPr lang="nl-NL" i="1" dirty="0">
              <a:cs typeface="Calibri"/>
            </a:endParaRPr>
          </a:p>
          <a:p>
            <a:pPr marL="0" indent="0">
              <a:buNone/>
            </a:pPr>
            <a:endParaRPr lang="nl-NL" i="1" dirty="0">
              <a:cs typeface="Calibri"/>
            </a:endParaRPr>
          </a:p>
          <a:p>
            <a:r>
              <a:rPr lang="nl-NL" dirty="0"/>
              <a:t>Ziekte wordt gedefinieerd als bezetenheid door boze geesten of als straf van god. </a:t>
            </a:r>
            <a:endParaRPr lang="nl-NL" dirty="0">
              <a:cs typeface="Calibri"/>
            </a:endParaRPr>
          </a:p>
          <a:p>
            <a:r>
              <a:rPr lang="nl-NL" dirty="0"/>
              <a:t>Visie uit vroegere eeuwen. Onverklaarbare gebeurtenissen werden toegeschreven aan het bovennatuurlijke</a:t>
            </a:r>
            <a:endParaRPr lang="nl-NL" dirty="0">
              <a:cs typeface="Calibri"/>
            </a:endParaRPr>
          </a:p>
          <a:p>
            <a:r>
              <a:rPr lang="nl-NL" dirty="0"/>
              <a:t> Oplossing: offers/ rituelen/geesten uitdrijven</a:t>
            </a:r>
            <a:endParaRPr lang="nl-NL" dirty="0">
              <a:cs typeface="Calibri"/>
            </a:endParaRPr>
          </a:p>
        </p:txBody>
      </p:sp>
    </p:spTree>
    <p:extLst>
      <p:ext uri="{BB962C8B-B14F-4D97-AF65-F5344CB8AC3E}">
        <p14:creationId xmlns:p14="http://schemas.microsoft.com/office/powerpoint/2010/main" val="88055128"/>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2" cstate="print">
            <a:duotone>
              <a:prstClr val="black"/>
              <a:schemeClr val="tx2">
                <a:tint val="45000"/>
                <a:satMod val="400000"/>
              </a:schemeClr>
            </a:duotone>
            <a:alphaModFix amt="25000"/>
            <a:extLst>
              <a:ext uri="{28A0092B-C50C-407E-A947-70E740481C1C}">
                <a14:useLocalDpi xmlns:a14="http://schemas.microsoft.com/office/drawing/2010/main" val="0"/>
              </a:ext>
            </a:extLst>
          </a:blip>
          <a:srcRect t="27558" b="15767"/>
          <a:stretch/>
        </p:blipFill>
        <p:spPr>
          <a:xfrm>
            <a:off x="20" y="10"/>
            <a:ext cx="12191980" cy="6857990"/>
          </a:xfrm>
          <a:prstGeom prst="rect">
            <a:avLst/>
          </a:prstGeom>
        </p:spPr>
      </p:pic>
      <p:sp>
        <p:nvSpPr>
          <p:cNvPr id="2" name="Titel 1"/>
          <p:cNvSpPr>
            <a:spLocks noGrp="1"/>
          </p:cNvSpPr>
          <p:nvPr>
            <p:ph type="title"/>
          </p:nvPr>
        </p:nvSpPr>
        <p:spPr>
          <a:xfrm>
            <a:off x="838200" y="365125"/>
            <a:ext cx="10515600" cy="1325563"/>
          </a:xfrm>
        </p:spPr>
        <p:txBody>
          <a:bodyPr>
            <a:normAutofit/>
          </a:bodyPr>
          <a:lstStyle/>
          <a:p>
            <a:r>
              <a:rPr lang="nl-NL" dirty="0"/>
              <a:t>Visies op ziek zijn</a:t>
            </a:r>
          </a:p>
        </p:txBody>
      </p:sp>
      <p:sp>
        <p:nvSpPr>
          <p:cNvPr id="3" name="Tijdelijke aanduiding voor inhoud 2"/>
          <p:cNvSpPr>
            <a:spLocks noGrp="1"/>
          </p:cNvSpPr>
          <p:nvPr>
            <p:ph idx="1"/>
          </p:nvPr>
        </p:nvSpPr>
        <p:spPr>
          <a:xfrm>
            <a:off x="838200" y="1825625"/>
            <a:ext cx="10515600" cy="4351338"/>
          </a:xfrm>
        </p:spPr>
        <p:txBody>
          <a:bodyPr>
            <a:normAutofit/>
          </a:bodyPr>
          <a:lstStyle/>
          <a:p>
            <a:pPr marL="0" indent="0">
              <a:buNone/>
            </a:pPr>
            <a:r>
              <a:rPr lang="nl-NL" i="1"/>
              <a:t>Natuurwetenschappelijk ziektebegrip</a:t>
            </a:r>
          </a:p>
          <a:p>
            <a:r>
              <a:rPr lang="nl-NL" dirty="0"/>
              <a:t> Ziekte wordt opgevat als een orgaanstoornis</a:t>
            </a:r>
          </a:p>
          <a:p>
            <a:r>
              <a:rPr lang="nl-NL" dirty="0"/>
              <a:t>Het lichaam is als een auto,……..</a:t>
            </a:r>
          </a:p>
          <a:p>
            <a:endParaRPr lang="nl-NL" dirty="0"/>
          </a:p>
          <a:p>
            <a:r>
              <a:rPr lang="nl-NL" dirty="0"/>
              <a:t>Oplossing: diagnostiek, medicijnen, operaties</a:t>
            </a:r>
          </a:p>
          <a:p>
            <a:pPr marL="0" indent="0">
              <a:buNone/>
            </a:pPr>
            <a:endParaRPr lang="nl-NL" dirty="0"/>
          </a:p>
          <a:p>
            <a:pPr marL="0" indent="0">
              <a:buNone/>
            </a:pPr>
            <a:r>
              <a:rPr lang="nl-NL" dirty="0"/>
              <a:t>Nadelen: de invloed van genen wordt onderschat</a:t>
            </a:r>
          </a:p>
          <a:p>
            <a:pPr marL="0" indent="0">
              <a:buNone/>
            </a:pPr>
            <a:r>
              <a:rPr lang="nl-NL" dirty="0"/>
              <a:t>                  symptoombestrijding</a:t>
            </a:r>
          </a:p>
          <a:p>
            <a:pPr marL="0" indent="0">
              <a:buNone/>
            </a:pPr>
            <a:endParaRPr lang="nl-NL" dirty="0"/>
          </a:p>
        </p:txBody>
      </p:sp>
    </p:spTree>
    <p:extLst>
      <p:ext uri="{BB962C8B-B14F-4D97-AF65-F5344CB8AC3E}">
        <p14:creationId xmlns:p14="http://schemas.microsoft.com/office/powerpoint/2010/main" val="318695833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2">
            <a:duotone>
              <a:prstClr val="black"/>
              <a:schemeClr val="tx2">
                <a:tint val="45000"/>
                <a:satMod val="400000"/>
              </a:schemeClr>
            </a:duotone>
            <a:alphaModFix amt="25000"/>
            <a:extLst>
              <a:ext uri="{28A0092B-C50C-407E-A947-70E740481C1C}">
                <a14:useLocalDpi xmlns:a14="http://schemas.microsoft.com/office/drawing/2010/main" val="0"/>
              </a:ext>
            </a:extLst>
          </a:blip>
          <a:srcRect t="15730"/>
          <a:stretch/>
        </p:blipFill>
        <p:spPr>
          <a:xfrm>
            <a:off x="20" y="10"/>
            <a:ext cx="12191980" cy="6857990"/>
          </a:xfrm>
          <a:prstGeom prst="rect">
            <a:avLst/>
          </a:prstGeom>
        </p:spPr>
      </p:pic>
      <p:sp>
        <p:nvSpPr>
          <p:cNvPr id="2" name="Titel 1"/>
          <p:cNvSpPr>
            <a:spLocks noGrp="1"/>
          </p:cNvSpPr>
          <p:nvPr>
            <p:ph type="title"/>
          </p:nvPr>
        </p:nvSpPr>
        <p:spPr>
          <a:xfrm>
            <a:off x="838200" y="365125"/>
            <a:ext cx="10515600" cy="1325563"/>
          </a:xfrm>
        </p:spPr>
        <p:txBody>
          <a:bodyPr>
            <a:normAutofit/>
          </a:bodyPr>
          <a:lstStyle/>
          <a:p>
            <a:r>
              <a:rPr lang="nl-NL" dirty="0"/>
              <a:t>Visie op ziek zijn</a:t>
            </a:r>
          </a:p>
        </p:txBody>
      </p:sp>
      <p:sp>
        <p:nvSpPr>
          <p:cNvPr id="3" name="Tijdelijke aanduiding voor inhoud 2"/>
          <p:cNvSpPr>
            <a:spLocks noGrp="1"/>
          </p:cNvSpPr>
          <p:nvPr>
            <p:ph idx="1"/>
          </p:nvPr>
        </p:nvSpPr>
        <p:spPr>
          <a:xfrm>
            <a:off x="838200" y="1825625"/>
            <a:ext cx="10515600" cy="4351338"/>
          </a:xfrm>
        </p:spPr>
        <p:txBody>
          <a:bodyPr>
            <a:normAutofit/>
          </a:bodyPr>
          <a:lstStyle/>
          <a:p>
            <a:pPr marL="0" indent="0">
              <a:buNone/>
            </a:pPr>
            <a:r>
              <a:rPr lang="nl-NL" i="1"/>
              <a:t>Gedragswetenschappelijk ziektebegrip</a:t>
            </a:r>
          </a:p>
          <a:p>
            <a:pPr marL="0" indent="0">
              <a:buNone/>
            </a:pPr>
            <a:r>
              <a:rPr lang="nl-NL" dirty="0"/>
              <a:t>Gedragsziekten: ziekte heeft te maken met de manier van leven</a:t>
            </a:r>
          </a:p>
          <a:p>
            <a:pPr marL="0" indent="0">
              <a:buNone/>
            </a:pPr>
            <a:endParaRPr lang="nl-NL" dirty="0"/>
          </a:p>
          <a:p>
            <a:pPr marL="0" indent="0">
              <a:buNone/>
            </a:pPr>
            <a:r>
              <a:rPr lang="nl-NL" dirty="0"/>
              <a:t>Oplossing: preventie. Als gedrag lijdt tot ziekte, kun je dat proberen te voorkomen door gedrag te veranderen</a:t>
            </a:r>
          </a:p>
          <a:p>
            <a:pPr marL="0" indent="0">
              <a:buNone/>
            </a:pPr>
            <a:r>
              <a:rPr lang="nl-NL" dirty="0"/>
              <a:t>Preventie heeft tot een spectaculaire verbetering geleid van de Volksgezondheid</a:t>
            </a:r>
          </a:p>
        </p:txBody>
      </p:sp>
    </p:spTree>
    <p:extLst>
      <p:ext uri="{BB962C8B-B14F-4D97-AF65-F5344CB8AC3E}">
        <p14:creationId xmlns:p14="http://schemas.microsoft.com/office/powerpoint/2010/main" val="112515568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BF878C87F2B1B4DA9D5F4DC523F88C3" ma:contentTypeVersion="" ma:contentTypeDescription="Een nieuw document maken." ma:contentTypeScope="" ma:versionID="8a69a110eca4ae17a9496d10c09706e4">
  <xsd:schema xmlns:xsd="http://www.w3.org/2001/XMLSchema" xmlns:xs="http://www.w3.org/2001/XMLSchema" xmlns:p="http://schemas.microsoft.com/office/2006/metadata/properties" xmlns:ns2="6EFA7992-507B-405A-8D19-207D81E85C51" xmlns:ns3="6efa7992-507b-405a-8d19-207d81e85c51" xmlns:ns4="e3485b97-cb03-43e7-b9b3-c1e968c27e21" targetNamespace="http://schemas.microsoft.com/office/2006/metadata/properties" ma:root="true" ma:fieldsID="5cdf133b29819961fabdeb4b496a3ef2" ns2:_="" ns3:_="" ns4:_="">
    <xsd:import namespace="6EFA7992-507B-405A-8D19-207D81E85C51"/>
    <xsd:import namespace="6efa7992-507b-405a-8d19-207d81e85c51"/>
    <xsd:import namespace="e3485b97-cb03-43e7-b9b3-c1e968c27e21"/>
    <xsd:element name="properties">
      <xsd:complexType>
        <xsd:sequence>
          <xsd:element name="documentManagement">
            <xsd:complexType>
              <xsd:all>
                <xsd:element ref="ns2:MediaServiceMetadata" minOccurs="0"/>
                <xsd:element ref="ns2:MediaServiceFastMetadata" minOccurs="0"/>
                <xsd:element ref="ns3:MediaServiceDateTaken" minOccurs="0"/>
                <xsd:element ref="ns4:SharedWithUsers" minOccurs="0"/>
                <xsd:element ref="ns4:SharedWithDetails"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FA7992-507B-405A-8D19-207D81E85C5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efa7992-507b-405a-8d19-207d81e85c51" elementFormDefault="qualified">
    <xsd:import namespace="http://schemas.microsoft.com/office/2006/documentManagement/types"/>
    <xsd:import namespace="http://schemas.microsoft.com/office/infopath/2007/PartnerControls"/>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485b97-cb03-43e7-b9b3-c1e968c27e21" elementFormDefault="qualified">
    <xsd:import namespace="http://schemas.microsoft.com/office/2006/documentManagement/types"/>
    <xsd:import namespace="http://schemas.microsoft.com/office/infopath/2007/PartnerControls"/>
    <xsd:element name="SharedWithUsers" ma:index="11"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Gedeeld met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C4FA75-DBFB-4DEA-BD8A-ED4817786D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FA7992-507B-405A-8D19-207D81E85C51"/>
    <ds:schemaRef ds:uri="6efa7992-507b-405a-8d19-207d81e85c51"/>
    <ds:schemaRef ds:uri="e3485b97-cb03-43e7-b9b3-c1e968c27e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7AC3AA-EDC7-4D42-B00E-10B7CB379F63}">
  <ds:schemaRefs>
    <ds:schemaRef ds:uri="6efa7992-507b-405a-8d19-207d81e85c51"/>
    <ds:schemaRef ds:uri="http://purl.org/dc/dcmitype/"/>
    <ds:schemaRef ds:uri="http://purl.org/dc/elements/1.1/"/>
    <ds:schemaRef ds:uri="http://schemas.microsoft.com/office/infopath/2007/PartnerControls"/>
    <ds:schemaRef ds:uri="http://purl.org/dc/terms/"/>
    <ds:schemaRef ds:uri="e3485b97-cb03-43e7-b9b3-c1e968c27e21"/>
    <ds:schemaRef ds:uri="http://schemas.microsoft.com/office/2006/documentManagement/types"/>
    <ds:schemaRef ds:uri="http://www.w3.org/XML/1998/namespace"/>
    <ds:schemaRef ds:uri="http://schemas.openxmlformats.org/package/2006/metadata/core-properties"/>
    <ds:schemaRef ds:uri="6EFA7992-507B-405A-8D19-207D81E85C51"/>
    <ds:schemaRef ds:uri="http://schemas.microsoft.com/office/2006/metadata/properties"/>
  </ds:schemaRefs>
</ds:datastoreItem>
</file>

<file path=customXml/itemProps3.xml><?xml version="1.0" encoding="utf-8"?>
<ds:datastoreItem xmlns:ds="http://schemas.openxmlformats.org/officeDocument/2006/customXml" ds:itemID="{DA0A8210-1C88-429C-A9A8-A503C66239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222</TotalTime>
  <Words>301</Words>
  <Application>Microsoft Office PowerPoint</Application>
  <PresentationFormat>Breedbeeld</PresentationFormat>
  <Paragraphs>61</Paragraphs>
  <Slides>14</Slides>
  <Notes>1</Notes>
  <HiddenSlides>0</HiddenSlides>
  <MMClips>1</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14</vt:i4>
      </vt:variant>
    </vt:vector>
  </HeadingPairs>
  <TitlesOfParts>
    <vt:vector size="20" baseType="lpstr">
      <vt:lpstr>Arial</vt:lpstr>
      <vt:lpstr>Calibri</vt:lpstr>
      <vt:lpstr>Calibri Light</vt:lpstr>
      <vt:lpstr>Gill Sans MT</vt:lpstr>
      <vt:lpstr>Warnock Pro</vt:lpstr>
      <vt:lpstr>Kantoorthema</vt:lpstr>
      <vt:lpstr>Visie  </vt:lpstr>
      <vt:lpstr>Inhoud</vt:lpstr>
      <vt:lpstr>PowerPoint-presentatie</vt:lpstr>
      <vt:lpstr>Wat is visie?</vt:lpstr>
      <vt:lpstr>PowerPoint-presentatie</vt:lpstr>
      <vt:lpstr>UMCG</vt:lpstr>
      <vt:lpstr>Visies op gezondheid en ziek zijn </vt:lpstr>
      <vt:lpstr>Visies op ziek zijn</vt:lpstr>
      <vt:lpstr>Visie op ziek zijn</vt:lpstr>
      <vt:lpstr>PowerPoint-presentatie</vt:lpstr>
      <vt:lpstr>Wat vind jij belangrijk in je werk als zorgverlener?</vt:lpstr>
      <vt:lpstr>Schrijf voor jezelf op</vt:lpstr>
      <vt:lpstr>PowerPoint-presentatie</vt:lpstr>
      <vt:lpstr>Preventie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Inhoud van de dag</dc:title>
  <dc:creator>Weerden, Nienke van</dc:creator>
  <cp:lastModifiedBy>Weerden, Nienke van</cp:lastModifiedBy>
  <cp:revision>53</cp:revision>
  <dcterms:modified xsi:type="dcterms:W3CDTF">2018-10-01T10:19:44Z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0x010100ABF878C87F2B1B4DA9D5F4DC523F88C3</vt:lpwstr>
  </property>
</Properties>
</file>